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4"/>
  </p:sldMasterIdLst>
  <p:notesMasterIdLst>
    <p:notesMasterId r:id="rId17"/>
  </p:notesMasterIdLst>
  <p:sldIdLst>
    <p:sldId id="290" r:id="rId5"/>
    <p:sldId id="291" r:id="rId6"/>
    <p:sldId id="295" r:id="rId7"/>
    <p:sldId id="298" r:id="rId8"/>
    <p:sldId id="296" r:id="rId9"/>
    <p:sldId id="302" r:id="rId10"/>
    <p:sldId id="292" r:id="rId11"/>
    <p:sldId id="293" r:id="rId12"/>
    <p:sldId id="297" r:id="rId13"/>
    <p:sldId id="299" r:id="rId14"/>
    <p:sldId id="294" r:id="rId15"/>
    <p:sldId id="301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160"/>
    <a:srgbClr val="E3E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D109B3-0F71-4E06-A4C5-26D95074352D}" v="3" dt="2020-09-18T08:53:46.722"/>
    <p1510:client id="{1E23BF27-8CB3-4E92-ABE3-A8D80C19ECC2}" v="16" dt="2020-09-17T20:15:40.426"/>
    <p1510:client id="{5AA84613-9D88-4323-BA4D-8B2AB41205EB}" v="29" dt="2020-09-17T19:55:37.761"/>
    <p1510:client id="{64177B47-E084-0248-BA66-14DE350082CF}" v="84" dt="2020-09-18T08:57:23.5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huan Duan" userId="S::s3713321@student.rmit.edu.au::a58f75e3-46e6-4835-bcc4-d84e25658b03" providerId="AD" clId="Web-{F97B845E-29FC-42E7-A275-4DC9CB90793C}"/>
    <pc:docChg chg="modSld">
      <pc:chgData name="Xinhuan Duan" userId="S::s3713321@student.rmit.edu.au::a58f75e3-46e6-4835-bcc4-d84e25658b03" providerId="AD" clId="Web-{F97B845E-29FC-42E7-A275-4DC9CB90793C}" dt="2020-09-11T02:09:06.306" v="13" actId="20577"/>
      <pc:docMkLst>
        <pc:docMk/>
      </pc:docMkLst>
      <pc:sldChg chg="modSp">
        <pc:chgData name="Xinhuan Duan" userId="S::s3713321@student.rmit.edu.au::a58f75e3-46e6-4835-bcc4-d84e25658b03" providerId="AD" clId="Web-{F97B845E-29FC-42E7-A275-4DC9CB90793C}" dt="2020-09-11T01:49:26.761" v="0" actId="20577"/>
        <pc:sldMkLst>
          <pc:docMk/>
          <pc:sldMk cId="3062491647" sldId="295"/>
        </pc:sldMkLst>
        <pc:spChg chg="mod">
          <ac:chgData name="Xinhuan Duan" userId="S::s3713321@student.rmit.edu.au::a58f75e3-46e6-4835-bcc4-d84e25658b03" providerId="AD" clId="Web-{F97B845E-29FC-42E7-A275-4DC9CB90793C}" dt="2020-09-11T01:49:26.761" v="0" actId="20577"/>
          <ac:spMkLst>
            <pc:docMk/>
            <pc:sldMk cId="3062491647" sldId="295"/>
            <ac:spMk id="2" creationId="{329304C7-F068-6C43-9C94-5954F41833C2}"/>
          </ac:spMkLst>
        </pc:spChg>
      </pc:sldChg>
      <pc:sldChg chg="modSp">
        <pc:chgData name="Xinhuan Duan" userId="S::s3713321@student.rmit.edu.au::a58f75e3-46e6-4835-bcc4-d84e25658b03" providerId="AD" clId="Web-{F97B845E-29FC-42E7-A275-4DC9CB90793C}" dt="2020-09-11T02:06:19.159" v="11" actId="20577"/>
        <pc:sldMkLst>
          <pc:docMk/>
          <pc:sldMk cId="4100205891" sldId="296"/>
        </pc:sldMkLst>
        <pc:spChg chg="mod">
          <ac:chgData name="Xinhuan Duan" userId="S::s3713321@student.rmit.edu.au::a58f75e3-46e6-4835-bcc4-d84e25658b03" providerId="AD" clId="Web-{F97B845E-29FC-42E7-A275-4DC9CB90793C}" dt="2020-09-11T02:06:19.159" v="11" actId="20577"/>
          <ac:spMkLst>
            <pc:docMk/>
            <pc:sldMk cId="4100205891" sldId="296"/>
            <ac:spMk id="17" creationId="{BFF00850-7A04-834B-A982-B8352FACE615}"/>
          </ac:spMkLst>
        </pc:spChg>
      </pc:sldChg>
    </pc:docChg>
  </pc:docChgLst>
  <pc:docChgLst>
    <pc:chgData name="Xinhuan Duan" userId="S::s3713321@student.rmit.edu.au::a58f75e3-46e6-4835-bcc4-d84e25658b03" providerId="AD" clId="Web-{9CAF4785-8533-47F4-D6EA-9F8A7DFF043E}"/>
    <pc:docChg chg="modSld sldOrd">
      <pc:chgData name="Xinhuan Duan" userId="S::s3713321@student.rmit.edu.au::a58f75e3-46e6-4835-bcc4-d84e25658b03" providerId="AD" clId="Web-{9CAF4785-8533-47F4-D6EA-9F8A7DFF043E}" dt="2020-09-10T20:39:58.745" v="54"/>
      <pc:docMkLst>
        <pc:docMk/>
      </pc:docMkLst>
      <pc:sldChg chg="addSp delSp modSp mod modClrScheme chgLayout">
        <pc:chgData name="Xinhuan Duan" userId="S::s3713321@student.rmit.edu.au::a58f75e3-46e6-4835-bcc4-d84e25658b03" providerId="AD" clId="Web-{9CAF4785-8533-47F4-D6EA-9F8A7DFF043E}" dt="2020-09-10T20:39:58.745" v="54"/>
        <pc:sldMkLst>
          <pc:docMk/>
          <pc:sldMk cId="3467762427" sldId="291"/>
        </pc:sldMkLst>
        <pc:spChg chg="add mod ord">
          <ac:chgData name="Xinhuan Duan" userId="S::s3713321@student.rmit.edu.au::a58f75e3-46e6-4835-bcc4-d84e25658b03" providerId="AD" clId="Web-{9CAF4785-8533-47F4-D6EA-9F8A7DFF043E}" dt="2020-09-10T20:22:22.080" v="5"/>
          <ac:spMkLst>
            <pc:docMk/>
            <pc:sldMk cId="3467762427" sldId="291"/>
            <ac:spMk id="2" creationId="{06ECF719-308A-485E-ADD2-6BF182CB6AE1}"/>
          </ac:spMkLst>
        </pc:spChg>
        <pc:spChg chg="add del">
          <ac:chgData name="Xinhuan Duan" userId="S::s3713321@student.rmit.edu.au::a58f75e3-46e6-4835-bcc4-d84e25658b03" providerId="AD" clId="Web-{9CAF4785-8533-47F4-D6EA-9F8A7DFF043E}" dt="2020-09-10T20:39:58.745" v="54"/>
          <ac:spMkLst>
            <pc:docMk/>
            <pc:sldMk cId="3467762427" sldId="291"/>
            <ac:spMk id="3" creationId="{8E74B4A7-D2CD-4713-8669-407220198BB8}"/>
          </ac:spMkLst>
        </pc:spChg>
        <pc:spChg chg="mod ord">
          <ac:chgData name="Xinhuan Duan" userId="S::s3713321@student.rmit.edu.au::a58f75e3-46e6-4835-bcc4-d84e25658b03" providerId="AD" clId="Web-{9CAF4785-8533-47F4-D6EA-9F8A7DFF043E}" dt="2020-09-10T20:22:22.080" v="5"/>
          <ac:spMkLst>
            <pc:docMk/>
            <pc:sldMk cId="3467762427" sldId="291"/>
            <ac:spMk id="16" creationId="{D1A31D9E-0B18-4147-A701-E178B9FCB73A}"/>
          </ac:spMkLst>
        </pc:spChg>
        <pc:spChg chg="mod ord">
          <ac:chgData name="Xinhuan Duan" userId="S::s3713321@student.rmit.edu.au::a58f75e3-46e6-4835-bcc4-d84e25658b03" providerId="AD" clId="Web-{9CAF4785-8533-47F4-D6EA-9F8A7DFF043E}" dt="2020-09-10T20:39:47.182" v="52" actId="14100"/>
          <ac:spMkLst>
            <pc:docMk/>
            <pc:sldMk cId="3467762427" sldId="291"/>
            <ac:spMk id="17" creationId="{BFF00850-7A04-834B-A982-B8352FACE615}"/>
          </ac:spMkLst>
        </pc:spChg>
      </pc:sldChg>
      <pc:sldChg chg="ord">
        <pc:chgData name="Xinhuan Duan" userId="S::s3713321@student.rmit.edu.au::a58f75e3-46e6-4835-bcc4-d84e25658b03" providerId="AD" clId="Web-{9CAF4785-8533-47F4-D6EA-9F8A7DFF043E}" dt="2020-09-10T15:47:51.035" v="1"/>
        <pc:sldMkLst>
          <pc:docMk/>
          <pc:sldMk cId="3683793030" sldId="292"/>
        </pc:sldMkLst>
      </pc:sldChg>
      <pc:sldChg chg="ord">
        <pc:chgData name="Xinhuan Duan" userId="S::s3713321@student.rmit.edu.au::a58f75e3-46e6-4835-bcc4-d84e25658b03" providerId="AD" clId="Web-{9CAF4785-8533-47F4-D6EA-9F8A7DFF043E}" dt="2020-09-10T15:48:04.066" v="3"/>
        <pc:sldMkLst>
          <pc:docMk/>
          <pc:sldMk cId="3241708797" sldId="294"/>
        </pc:sldMkLst>
      </pc:sldChg>
      <pc:sldChg chg="ord">
        <pc:chgData name="Xinhuan Duan" userId="S::s3713321@student.rmit.edu.au::a58f75e3-46e6-4835-bcc4-d84e25658b03" providerId="AD" clId="Web-{9CAF4785-8533-47F4-D6EA-9F8A7DFF043E}" dt="2020-09-10T15:47:29.831" v="0"/>
        <pc:sldMkLst>
          <pc:docMk/>
          <pc:sldMk cId="3062491647" sldId="295"/>
        </pc:sldMkLst>
      </pc:sldChg>
      <pc:sldChg chg="ord">
        <pc:chgData name="Xinhuan Duan" userId="S::s3713321@student.rmit.edu.au::a58f75e3-46e6-4835-bcc4-d84e25658b03" providerId="AD" clId="Web-{9CAF4785-8533-47F4-D6EA-9F8A7DFF043E}" dt="2020-09-10T15:48:01.035" v="2"/>
        <pc:sldMkLst>
          <pc:docMk/>
          <pc:sldMk cId="2409783686" sldId="297"/>
        </pc:sldMkLst>
      </pc:sldChg>
    </pc:docChg>
  </pc:docChgLst>
  <pc:docChgLst>
    <pc:chgData name="Xinhuan Duan" userId="S::s3713321@student.rmit.edu.au::a58f75e3-46e6-4835-bcc4-d84e25658b03" providerId="AD" clId="Web-{6A81035D-3697-4B65-9515-7EB007AE4B63}"/>
    <pc:docChg chg="sldOrd">
      <pc:chgData name="Xinhuan Duan" userId="S::s3713321@student.rmit.edu.au::a58f75e3-46e6-4835-bcc4-d84e25658b03" providerId="AD" clId="Web-{6A81035D-3697-4B65-9515-7EB007AE4B63}" dt="2020-09-01T15:20:40.684" v="1"/>
      <pc:docMkLst>
        <pc:docMk/>
      </pc:docMkLst>
      <pc:sldChg chg="ord">
        <pc:chgData name="Xinhuan Duan" userId="S::s3713321@student.rmit.edu.au::a58f75e3-46e6-4835-bcc4-d84e25658b03" providerId="AD" clId="Web-{6A81035D-3697-4B65-9515-7EB007AE4B63}" dt="2020-09-01T15:20:31.793" v="0"/>
        <pc:sldMkLst>
          <pc:docMk/>
          <pc:sldMk cId="3193630166" sldId="290"/>
        </pc:sldMkLst>
      </pc:sldChg>
      <pc:sldChg chg="ord">
        <pc:chgData name="Xinhuan Duan" userId="S::s3713321@student.rmit.edu.au::a58f75e3-46e6-4835-bcc4-d84e25658b03" providerId="AD" clId="Web-{6A81035D-3697-4B65-9515-7EB007AE4B63}" dt="2020-09-01T15:20:40.684" v="1"/>
        <pc:sldMkLst>
          <pc:docMk/>
          <pc:sldMk cId="3467762427" sldId="291"/>
        </pc:sldMkLst>
      </pc:sldChg>
    </pc:docChg>
  </pc:docChgLst>
  <pc:docChgLst>
    <pc:chgData name="Damiano Spina" userId="f579f7b3-084a-481e-86a8-31735fd2397f" providerId="ADAL" clId="{64177B47-E084-0248-BA66-14DE350082CF}"/>
    <pc:docChg chg="undo custSel mod addSld delSld modSld sldOrd">
      <pc:chgData name="Damiano Spina" userId="f579f7b3-084a-481e-86a8-31735fd2397f" providerId="ADAL" clId="{64177B47-E084-0248-BA66-14DE350082CF}" dt="2020-09-18T08:57:23.574" v="439" actId="20577"/>
      <pc:docMkLst>
        <pc:docMk/>
      </pc:docMkLst>
      <pc:sldChg chg="addSp modSp mod ord modAnim">
        <pc:chgData name="Damiano Spina" userId="f579f7b3-084a-481e-86a8-31735fd2397f" providerId="ADAL" clId="{64177B47-E084-0248-BA66-14DE350082CF}" dt="2020-09-18T08:57:23.574" v="439" actId="20577"/>
        <pc:sldMkLst>
          <pc:docMk/>
          <pc:sldMk cId="2955748374" sldId="293"/>
        </pc:sldMkLst>
        <pc:spChg chg="add mod">
          <ac:chgData name="Damiano Spina" userId="f579f7b3-084a-481e-86a8-31735fd2397f" providerId="ADAL" clId="{64177B47-E084-0248-BA66-14DE350082CF}" dt="2020-09-18T08:57:08.011" v="438" actId="20577"/>
          <ac:spMkLst>
            <pc:docMk/>
            <pc:sldMk cId="2955748374" sldId="293"/>
            <ac:spMk id="2" creationId="{6F46D76D-D86C-9544-97DE-43890BADE07C}"/>
          </ac:spMkLst>
        </pc:spChg>
        <pc:spChg chg="mod">
          <ac:chgData name="Damiano Spina" userId="f579f7b3-084a-481e-86a8-31735fd2397f" providerId="ADAL" clId="{64177B47-E084-0248-BA66-14DE350082CF}" dt="2020-09-18T08:57:23.574" v="439" actId="20577"/>
          <ac:spMkLst>
            <pc:docMk/>
            <pc:sldMk cId="2955748374" sldId="293"/>
            <ac:spMk id="5" creationId="{F83CB030-94EC-4C99-B5BA-FA092F76A2E0}"/>
          </ac:spMkLst>
        </pc:spChg>
        <pc:grpChg chg="add mod">
          <ac:chgData name="Damiano Spina" userId="f579f7b3-084a-481e-86a8-31735fd2397f" providerId="ADAL" clId="{64177B47-E084-0248-BA66-14DE350082CF}" dt="2020-09-18T08:46:52.582" v="202" actId="1076"/>
          <ac:grpSpMkLst>
            <pc:docMk/>
            <pc:sldMk cId="2955748374" sldId="293"/>
            <ac:grpSpMk id="3" creationId="{77256461-1A55-9741-97F6-98CEED159C52}"/>
          </ac:grpSpMkLst>
        </pc:grpChg>
      </pc:sldChg>
      <pc:sldChg chg="modSp add del mod">
        <pc:chgData name="Damiano Spina" userId="f579f7b3-084a-481e-86a8-31735fd2397f" providerId="ADAL" clId="{64177B47-E084-0248-BA66-14DE350082CF}" dt="2020-09-18T08:52:06.653" v="373" actId="20577"/>
        <pc:sldMkLst>
          <pc:docMk/>
          <pc:sldMk cId="3241708797" sldId="294"/>
        </pc:sldMkLst>
        <pc:spChg chg="mod">
          <ac:chgData name="Damiano Spina" userId="f579f7b3-084a-481e-86a8-31735fd2397f" providerId="ADAL" clId="{64177B47-E084-0248-BA66-14DE350082CF}" dt="2020-09-18T08:52:06.653" v="373" actId="20577"/>
          <ac:spMkLst>
            <pc:docMk/>
            <pc:sldMk cId="3241708797" sldId="294"/>
            <ac:spMk id="3" creationId="{B0C3730F-9D7D-3B45-87A1-35D3EE35D1EE}"/>
          </ac:spMkLst>
        </pc:spChg>
      </pc:sldChg>
      <pc:sldChg chg="modSp mod modAnim">
        <pc:chgData name="Damiano Spina" userId="f579f7b3-084a-481e-86a8-31735fd2397f" providerId="ADAL" clId="{64177B47-E084-0248-BA66-14DE350082CF}" dt="2020-09-18T08:41:27.520" v="37"/>
        <pc:sldMkLst>
          <pc:docMk/>
          <pc:sldMk cId="4100205891" sldId="296"/>
        </pc:sldMkLst>
        <pc:spChg chg="mod">
          <ac:chgData name="Damiano Spina" userId="f579f7b3-084a-481e-86a8-31735fd2397f" providerId="ADAL" clId="{64177B47-E084-0248-BA66-14DE350082CF}" dt="2020-09-18T08:40:28.495" v="31" actId="1076"/>
          <ac:spMkLst>
            <pc:docMk/>
            <pc:sldMk cId="4100205891" sldId="296"/>
            <ac:spMk id="3" creationId="{ECD76632-FA1A-49D4-8385-9F8911B94130}"/>
          </ac:spMkLst>
        </pc:spChg>
        <pc:spChg chg="mod">
          <ac:chgData name="Damiano Spina" userId="f579f7b3-084a-481e-86a8-31735fd2397f" providerId="ADAL" clId="{64177B47-E084-0248-BA66-14DE350082CF}" dt="2020-09-18T08:40:06.591" v="25" actId="1076"/>
          <ac:spMkLst>
            <pc:docMk/>
            <pc:sldMk cId="4100205891" sldId="296"/>
            <ac:spMk id="8" creationId="{C6AA7580-870D-43BA-9A9E-39C67CE148D6}"/>
          </ac:spMkLst>
        </pc:spChg>
        <pc:grpChg chg="mod">
          <ac:chgData name="Damiano Spina" userId="f579f7b3-084a-481e-86a8-31735fd2397f" providerId="ADAL" clId="{64177B47-E084-0248-BA66-14DE350082CF}" dt="2020-09-18T08:39:35.468" v="18" actId="1076"/>
          <ac:grpSpMkLst>
            <pc:docMk/>
            <pc:sldMk cId="4100205891" sldId="296"/>
            <ac:grpSpMk id="13" creationId="{FFD5EFE6-BE7A-4A90-BC80-BE2F6BD36F20}"/>
          </ac:grpSpMkLst>
        </pc:grpChg>
        <pc:picChg chg="mod">
          <ac:chgData name="Damiano Spina" userId="f579f7b3-084a-481e-86a8-31735fd2397f" providerId="ADAL" clId="{64177B47-E084-0248-BA66-14DE350082CF}" dt="2020-09-18T08:40:35.222" v="34" actId="1076"/>
          <ac:picMkLst>
            <pc:docMk/>
            <pc:sldMk cId="4100205891" sldId="296"/>
            <ac:picMk id="2" creationId="{B99DA873-4CB0-4B62-B34D-F503A0CB6DC2}"/>
          </ac:picMkLst>
        </pc:picChg>
        <pc:picChg chg="mod">
          <ac:chgData name="Damiano Spina" userId="f579f7b3-084a-481e-86a8-31735fd2397f" providerId="ADAL" clId="{64177B47-E084-0248-BA66-14DE350082CF}" dt="2020-09-18T08:38:24.103" v="5" actId="1076"/>
          <ac:picMkLst>
            <pc:docMk/>
            <pc:sldMk cId="4100205891" sldId="296"/>
            <ac:picMk id="4" creationId="{02AC35C3-47DA-4738-A031-5D39439C5D36}"/>
          </ac:picMkLst>
        </pc:picChg>
        <pc:cxnChg chg="mod">
          <ac:chgData name="Damiano Spina" userId="f579f7b3-084a-481e-86a8-31735fd2397f" providerId="ADAL" clId="{64177B47-E084-0248-BA66-14DE350082CF}" dt="2020-09-18T08:40:43.539" v="36" actId="14100"/>
          <ac:cxnSpMkLst>
            <pc:docMk/>
            <pc:sldMk cId="4100205891" sldId="296"/>
            <ac:cxnSpMk id="9" creationId="{611828E5-CAD3-4349-AC89-1F72E652F9AB}"/>
          </ac:cxnSpMkLst>
        </pc:cxnChg>
      </pc:sldChg>
      <pc:sldChg chg="add del">
        <pc:chgData name="Damiano Spina" userId="f579f7b3-084a-481e-86a8-31735fd2397f" providerId="ADAL" clId="{64177B47-E084-0248-BA66-14DE350082CF}" dt="2020-09-18T08:44:49.187" v="196" actId="2696"/>
        <pc:sldMkLst>
          <pc:docMk/>
          <pc:sldMk cId="2606980814" sldId="300"/>
        </pc:sldMkLst>
      </pc:sldChg>
      <pc:sldChg chg="addSp delSp modSp add mod ord modClrScheme chgLayout">
        <pc:chgData name="Damiano Spina" userId="f579f7b3-084a-481e-86a8-31735fd2397f" providerId="ADAL" clId="{64177B47-E084-0248-BA66-14DE350082CF}" dt="2020-09-18T08:51:56.609" v="368" actId="26606"/>
        <pc:sldMkLst>
          <pc:docMk/>
          <pc:sldMk cId="1912960677" sldId="301"/>
        </pc:sldMkLst>
        <pc:spChg chg="del">
          <ac:chgData name="Damiano Spina" userId="f579f7b3-084a-481e-86a8-31735fd2397f" providerId="ADAL" clId="{64177B47-E084-0248-BA66-14DE350082CF}" dt="2020-09-18T08:50:49.803" v="363" actId="478"/>
          <ac:spMkLst>
            <pc:docMk/>
            <pc:sldMk cId="1912960677" sldId="301"/>
            <ac:spMk id="2" creationId="{6F46D76D-D86C-9544-97DE-43890BADE07C}"/>
          </ac:spMkLst>
        </pc:spChg>
        <pc:spChg chg="del">
          <ac:chgData name="Damiano Spina" userId="f579f7b3-084a-481e-86a8-31735fd2397f" providerId="ADAL" clId="{64177B47-E084-0248-BA66-14DE350082CF}" dt="2020-09-18T08:50:48.295" v="362" actId="478"/>
          <ac:spMkLst>
            <pc:docMk/>
            <pc:sldMk cId="1912960677" sldId="301"/>
            <ac:spMk id="5" creationId="{F83CB030-94EC-4C99-B5BA-FA092F76A2E0}"/>
          </ac:spMkLst>
        </pc:spChg>
        <pc:spChg chg="add del mod">
          <ac:chgData name="Damiano Spina" userId="f579f7b3-084a-481e-86a8-31735fd2397f" providerId="ADAL" clId="{64177B47-E084-0248-BA66-14DE350082CF}" dt="2020-09-18T08:50:41.534" v="349" actId="478"/>
          <ac:spMkLst>
            <pc:docMk/>
            <pc:sldMk cId="1912960677" sldId="301"/>
            <ac:spMk id="6" creationId="{D157A107-DE30-A443-B2C4-B90BF9A58419}"/>
          </ac:spMkLst>
        </pc:spChg>
        <pc:spChg chg="mod">
          <ac:chgData name="Damiano Spina" userId="f579f7b3-084a-481e-86a8-31735fd2397f" providerId="ADAL" clId="{64177B47-E084-0248-BA66-14DE350082CF}" dt="2020-09-18T08:51:56.609" v="368" actId="26606"/>
          <ac:spMkLst>
            <pc:docMk/>
            <pc:sldMk cId="1912960677" sldId="301"/>
            <ac:spMk id="9" creationId="{637D41E4-DCCA-45E9-83DC-5E5087504C3D}"/>
          </ac:spMkLst>
        </pc:spChg>
        <pc:spChg chg="mod ord modVis">
          <ac:chgData name="Damiano Spina" userId="f579f7b3-084a-481e-86a8-31735fd2397f" providerId="ADAL" clId="{64177B47-E084-0248-BA66-14DE350082CF}" dt="2020-09-18T08:51:56.609" v="368" actId="26606"/>
          <ac:spMkLst>
            <pc:docMk/>
            <pc:sldMk cId="1912960677" sldId="301"/>
            <ac:spMk id="11" creationId="{CAF8CA2C-6911-4518-A6DB-A538AD24A780}"/>
          </ac:spMkLst>
        </pc:spChg>
        <pc:picChg chg="del">
          <ac:chgData name="Damiano Spina" userId="f579f7b3-084a-481e-86a8-31735fd2397f" providerId="ADAL" clId="{64177B47-E084-0248-BA66-14DE350082CF}" dt="2020-09-18T08:50:38.445" v="348" actId="478"/>
          <ac:picMkLst>
            <pc:docMk/>
            <pc:sldMk cId="1912960677" sldId="301"/>
            <ac:picMk id="4" creationId="{B1E55C38-9BC0-4315-99F0-9D40CEEEEA24}"/>
          </ac:picMkLst>
        </pc:picChg>
        <pc:picChg chg="add mod">
          <ac:chgData name="Damiano Spina" userId="f579f7b3-084a-481e-86a8-31735fd2397f" providerId="ADAL" clId="{64177B47-E084-0248-BA66-14DE350082CF}" dt="2020-09-18T08:51:56.609" v="368" actId="26606"/>
          <ac:picMkLst>
            <pc:docMk/>
            <pc:sldMk cId="1912960677" sldId="301"/>
            <ac:picMk id="7" creationId="{B45282C9-775D-1947-BD8C-26C62C1DCA86}"/>
          </ac:picMkLst>
        </pc:picChg>
      </pc:sldChg>
      <pc:sldChg chg="addSp delSp modSp add mod modAnim">
        <pc:chgData name="Damiano Spina" userId="f579f7b3-084a-481e-86a8-31735fd2397f" providerId="ADAL" clId="{64177B47-E084-0248-BA66-14DE350082CF}" dt="2020-09-18T08:56:10.460" v="437" actId="1076"/>
        <pc:sldMkLst>
          <pc:docMk/>
          <pc:sldMk cId="461373547" sldId="302"/>
        </pc:sldMkLst>
        <pc:spChg chg="mod">
          <ac:chgData name="Damiano Spina" userId="f579f7b3-084a-481e-86a8-31735fd2397f" providerId="ADAL" clId="{64177B47-E084-0248-BA66-14DE350082CF}" dt="2020-09-18T08:56:03.907" v="436" actId="20577"/>
          <ac:spMkLst>
            <pc:docMk/>
            <pc:sldMk cId="461373547" sldId="302"/>
            <ac:spMk id="2" creationId="{D9189748-9EA1-BC4B-A06C-24CABCB1BF85}"/>
          </ac:spMkLst>
        </pc:spChg>
        <pc:spChg chg="mod">
          <ac:chgData name="Damiano Spina" userId="f579f7b3-084a-481e-86a8-31735fd2397f" providerId="ADAL" clId="{64177B47-E084-0248-BA66-14DE350082CF}" dt="2020-09-18T08:55:07.435" v="382" actId="14100"/>
          <ac:spMkLst>
            <pc:docMk/>
            <pc:sldMk cId="461373547" sldId="302"/>
            <ac:spMk id="3" creationId="{DE11848E-34EC-2847-9AD8-0159AB441666}"/>
          </ac:spMkLst>
        </pc:spChg>
        <pc:spChg chg="add del mod">
          <ac:chgData name="Damiano Spina" userId="f579f7b3-084a-481e-86a8-31735fd2397f" providerId="ADAL" clId="{64177B47-E084-0248-BA66-14DE350082CF}" dt="2020-09-18T08:55:09.437" v="384"/>
          <ac:spMkLst>
            <pc:docMk/>
            <pc:sldMk cId="461373547" sldId="302"/>
            <ac:spMk id="4" creationId="{20EC67B5-3D0B-A24E-8406-74FBC939FADE}"/>
          </ac:spMkLst>
        </pc:spChg>
        <pc:spChg chg="del">
          <ac:chgData name="Damiano Spina" userId="f579f7b3-084a-481e-86a8-31735fd2397f" providerId="ADAL" clId="{64177B47-E084-0248-BA66-14DE350082CF}" dt="2020-09-18T08:47:34.443" v="205" actId="478"/>
          <ac:spMkLst>
            <pc:docMk/>
            <pc:sldMk cId="461373547" sldId="302"/>
            <ac:spMk id="4" creationId="{E873457E-5EB9-0E4D-B1F1-3DFC548C178E}"/>
          </ac:spMkLst>
        </pc:spChg>
        <pc:spChg chg="mod">
          <ac:chgData name="Damiano Spina" userId="f579f7b3-084a-481e-86a8-31735fd2397f" providerId="ADAL" clId="{64177B47-E084-0248-BA66-14DE350082CF}" dt="2020-09-18T08:47:34.951" v="206"/>
          <ac:spMkLst>
            <pc:docMk/>
            <pc:sldMk cId="461373547" sldId="302"/>
            <ac:spMk id="8" creationId="{6C3FC5F0-3E3F-7847-9F3F-B7C0DFD52094}"/>
          </ac:spMkLst>
        </pc:spChg>
        <pc:spChg chg="add del mod">
          <ac:chgData name="Damiano Spina" userId="f579f7b3-084a-481e-86a8-31735fd2397f" providerId="ADAL" clId="{64177B47-E084-0248-BA66-14DE350082CF}" dt="2020-09-18T08:55:15.688" v="388"/>
          <ac:spMkLst>
            <pc:docMk/>
            <pc:sldMk cId="461373547" sldId="302"/>
            <ac:spMk id="9" creationId="{CE58F49F-0AA4-9E4B-8F35-A45A1EE8EE5F}"/>
          </ac:spMkLst>
        </pc:spChg>
        <pc:spChg chg="add mod">
          <ac:chgData name="Damiano Spina" userId="f579f7b3-084a-481e-86a8-31735fd2397f" providerId="ADAL" clId="{64177B47-E084-0248-BA66-14DE350082CF}" dt="2020-09-18T08:55:48.544" v="431" actId="14100"/>
          <ac:spMkLst>
            <pc:docMk/>
            <pc:sldMk cId="461373547" sldId="302"/>
            <ac:spMk id="11" creationId="{54906542-495B-3840-8DAA-FB48930B1154}"/>
          </ac:spMkLst>
        </pc:spChg>
        <pc:spChg chg="del mod topLvl">
          <ac:chgData name="Damiano Spina" userId="f579f7b3-084a-481e-86a8-31735fd2397f" providerId="ADAL" clId="{64177B47-E084-0248-BA66-14DE350082CF}" dt="2020-09-18T08:49:18.699" v="329" actId="478"/>
          <ac:spMkLst>
            <pc:docMk/>
            <pc:sldMk cId="461373547" sldId="302"/>
            <ac:spMk id="11" creationId="{DB51C402-3EFB-814A-BEDE-9C7D3035C083}"/>
          </ac:spMkLst>
        </pc:spChg>
        <pc:grpChg chg="add mod">
          <ac:chgData name="Damiano Spina" userId="f579f7b3-084a-481e-86a8-31735fd2397f" providerId="ADAL" clId="{64177B47-E084-0248-BA66-14DE350082CF}" dt="2020-09-18T08:47:37.265" v="207" actId="1076"/>
          <ac:grpSpMkLst>
            <pc:docMk/>
            <pc:sldMk cId="461373547" sldId="302"/>
            <ac:grpSpMk id="6" creationId="{8EEE728B-722F-454F-83DF-47C11455CE07}"/>
          </ac:grpSpMkLst>
        </pc:grpChg>
        <pc:grpChg chg="add del mod">
          <ac:chgData name="Damiano Spina" userId="f579f7b3-084a-481e-86a8-31735fd2397f" providerId="ADAL" clId="{64177B47-E084-0248-BA66-14DE350082CF}" dt="2020-09-18T08:49:10.426" v="328" actId="165"/>
          <ac:grpSpMkLst>
            <pc:docMk/>
            <pc:sldMk cId="461373547" sldId="302"/>
            <ac:grpSpMk id="9" creationId="{1BCF90E4-4269-2A48-BC5A-ED2CC967B482}"/>
          </ac:grpSpMkLst>
        </pc:grpChg>
        <pc:picChg chg="mod">
          <ac:chgData name="Damiano Spina" userId="f579f7b3-084a-481e-86a8-31735fd2397f" providerId="ADAL" clId="{64177B47-E084-0248-BA66-14DE350082CF}" dt="2020-09-18T08:47:34.951" v="206"/>
          <ac:picMkLst>
            <pc:docMk/>
            <pc:sldMk cId="461373547" sldId="302"/>
            <ac:picMk id="7" creationId="{33714A80-13DD-2045-8D6C-997F9420C60A}"/>
          </ac:picMkLst>
        </pc:picChg>
        <pc:picChg chg="mod topLvl modCrop">
          <ac:chgData name="Damiano Spina" userId="f579f7b3-084a-481e-86a8-31735fd2397f" providerId="ADAL" clId="{64177B47-E084-0248-BA66-14DE350082CF}" dt="2020-09-18T08:56:10.460" v="437" actId="1076"/>
          <ac:picMkLst>
            <pc:docMk/>
            <pc:sldMk cId="461373547" sldId="302"/>
            <ac:picMk id="10" creationId="{12651A4F-007C-AD4B-855B-A8BD8F7DF43A}"/>
          </ac:picMkLst>
        </pc:picChg>
      </pc:sldChg>
    </pc:docChg>
  </pc:docChgLst>
  <pc:docChgLst>
    <pc:chgData name="Damiano Spina" userId="S::damiano.spina@rmit.edu.au::f579f7b3-084a-481e-86a8-31735fd2397f" providerId="AD" clId="Web-{4B514DE1-2F28-4BA0-4FED-DF6AE50DB0D5}"/>
    <pc:docChg chg="modSld">
      <pc:chgData name="Damiano Spina" userId="S::damiano.spina@rmit.edu.au::f579f7b3-084a-481e-86a8-31735fd2397f" providerId="AD" clId="Web-{4B514DE1-2F28-4BA0-4FED-DF6AE50DB0D5}" dt="2020-09-12T01:25:55.341" v="186" actId="1076"/>
      <pc:docMkLst>
        <pc:docMk/>
      </pc:docMkLst>
      <pc:sldChg chg="addSp delSp modSp">
        <pc:chgData name="Damiano Spina" userId="S::damiano.spina@rmit.edu.au::f579f7b3-084a-481e-86a8-31735fd2397f" providerId="AD" clId="Web-{4B514DE1-2F28-4BA0-4FED-DF6AE50DB0D5}" dt="2020-09-12T01:24:56.621" v="181"/>
        <pc:sldMkLst>
          <pc:docMk/>
          <pc:sldMk cId="4100205891" sldId="296"/>
        </pc:sldMkLst>
        <pc:spChg chg="mod">
          <ac:chgData name="Damiano Spina" userId="S::damiano.spina@rmit.edu.au::f579f7b3-084a-481e-86a8-31735fd2397f" providerId="AD" clId="Web-{4B514DE1-2F28-4BA0-4FED-DF6AE50DB0D5}" dt="2020-09-12T01:23:24.197" v="165" actId="1076"/>
          <ac:spMkLst>
            <pc:docMk/>
            <pc:sldMk cId="4100205891" sldId="296"/>
            <ac:spMk id="3" creationId="{ECD76632-FA1A-49D4-8385-9F8911B94130}"/>
          </ac:spMkLst>
        </pc:spChg>
        <pc:spChg chg="add del mod">
          <ac:chgData name="Damiano Spina" userId="S::damiano.spina@rmit.edu.au::f579f7b3-084a-481e-86a8-31735fd2397f" providerId="AD" clId="Web-{4B514DE1-2F28-4BA0-4FED-DF6AE50DB0D5}" dt="2020-09-12T01:20:00.224" v="127"/>
          <ac:spMkLst>
            <pc:docMk/>
            <pc:sldMk cId="4100205891" sldId="296"/>
            <ac:spMk id="4" creationId="{75E969BE-9D0E-4D21-AED2-6CDEECF09C4D}"/>
          </ac:spMkLst>
        </pc:spChg>
        <pc:spChg chg="add del mod">
          <ac:chgData name="Damiano Spina" userId="S::damiano.spina@rmit.edu.au::f579f7b3-084a-481e-86a8-31735fd2397f" providerId="AD" clId="Web-{4B514DE1-2F28-4BA0-4FED-DF6AE50DB0D5}" dt="2020-09-12T01:22:42.118" v="155"/>
          <ac:spMkLst>
            <pc:docMk/>
            <pc:sldMk cId="4100205891" sldId="296"/>
            <ac:spMk id="7" creationId="{7E0BB427-28C1-4B37-89CA-79730E26136B}"/>
          </ac:spMkLst>
        </pc:spChg>
        <pc:spChg chg="add mod">
          <ac:chgData name="Damiano Spina" userId="S::damiano.spina@rmit.edu.au::f579f7b3-084a-481e-86a8-31735fd2397f" providerId="AD" clId="Web-{4B514DE1-2F28-4BA0-4FED-DF6AE50DB0D5}" dt="2020-09-12T01:23:27.572" v="166" actId="14100"/>
          <ac:spMkLst>
            <pc:docMk/>
            <pc:sldMk cId="4100205891" sldId="296"/>
            <ac:spMk id="8" creationId="{C6AA7580-870D-43BA-9A9E-39C67CE148D6}"/>
          </ac:spMkLst>
        </pc:spChg>
        <pc:spChg chg="add del">
          <ac:chgData name="Damiano Spina" userId="S::damiano.spina@rmit.edu.au::f579f7b3-084a-481e-86a8-31735fd2397f" providerId="AD" clId="Web-{4B514DE1-2F28-4BA0-4FED-DF6AE50DB0D5}" dt="2020-09-12T01:23:56.932" v="171"/>
          <ac:spMkLst>
            <pc:docMk/>
            <pc:sldMk cId="4100205891" sldId="296"/>
            <ac:spMk id="11" creationId="{22D241BE-C745-4683-88AD-853DB12D9D8B}"/>
          </ac:spMkLst>
        </pc:spChg>
        <pc:spChg chg="mod">
          <ac:chgData name="Damiano Spina" userId="S::damiano.spina@rmit.edu.au::f579f7b3-084a-481e-86a8-31735fd2397f" providerId="AD" clId="Web-{4B514DE1-2F28-4BA0-4FED-DF6AE50DB0D5}" dt="2020-09-12T01:20:51.975" v="133"/>
          <ac:spMkLst>
            <pc:docMk/>
            <pc:sldMk cId="4100205891" sldId="296"/>
            <ac:spMk id="16" creationId="{D1A31D9E-0B18-4147-A701-E178B9FCB73A}"/>
          </ac:spMkLst>
        </pc:spChg>
        <pc:spChg chg="mod">
          <ac:chgData name="Damiano Spina" userId="S::damiano.spina@rmit.edu.au::f579f7b3-084a-481e-86a8-31735fd2397f" providerId="AD" clId="Web-{4B514DE1-2F28-4BA0-4FED-DF6AE50DB0D5}" dt="2020-09-12T01:21:14.085" v="137" actId="1076"/>
          <ac:spMkLst>
            <pc:docMk/>
            <pc:sldMk cId="4100205891" sldId="296"/>
            <ac:spMk id="17" creationId="{BFF00850-7A04-834B-A982-B8352FACE615}"/>
          </ac:spMkLst>
        </pc:spChg>
        <pc:grpChg chg="add">
          <ac:chgData name="Damiano Spina" userId="S::damiano.spina@rmit.edu.au::f579f7b3-084a-481e-86a8-31735fd2397f" providerId="AD" clId="Web-{4B514DE1-2F28-4BA0-4FED-DF6AE50DB0D5}" dt="2020-09-12T01:24:51.746" v="180"/>
          <ac:grpSpMkLst>
            <pc:docMk/>
            <pc:sldMk cId="4100205891" sldId="296"/>
            <ac:grpSpMk id="12" creationId="{8A60D749-4781-40E9-AF73-49440A2BE845}"/>
          </ac:grpSpMkLst>
        </pc:grpChg>
        <pc:grpChg chg="add">
          <ac:chgData name="Damiano Spina" userId="S::damiano.spina@rmit.edu.au::f579f7b3-084a-481e-86a8-31735fd2397f" providerId="AD" clId="Web-{4B514DE1-2F28-4BA0-4FED-DF6AE50DB0D5}" dt="2020-09-12T01:24:56.621" v="181"/>
          <ac:grpSpMkLst>
            <pc:docMk/>
            <pc:sldMk cId="4100205891" sldId="296"/>
            <ac:grpSpMk id="13" creationId="{FFD5EFE6-BE7A-4A90-BC80-BE2F6BD36F20}"/>
          </ac:grpSpMkLst>
        </pc:grpChg>
        <pc:picChg chg="mod">
          <ac:chgData name="Damiano Spina" userId="S::damiano.spina@rmit.edu.au::f579f7b3-084a-481e-86a8-31735fd2397f" providerId="AD" clId="Web-{4B514DE1-2F28-4BA0-4FED-DF6AE50DB0D5}" dt="2020-09-12T01:19:34.895" v="122" actId="1076"/>
          <ac:picMkLst>
            <pc:docMk/>
            <pc:sldMk cId="4100205891" sldId="296"/>
            <ac:picMk id="2" creationId="{B99DA873-4CB0-4B62-B34D-F503A0CB6DC2}"/>
          </ac:picMkLst>
        </pc:picChg>
        <pc:picChg chg="add mod modCrop">
          <ac:chgData name="Damiano Spina" userId="S::damiano.spina@rmit.edu.au::f579f7b3-084a-481e-86a8-31735fd2397f" providerId="AD" clId="Web-{4B514DE1-2F28-4BA0-4FED-DF6AE50DB0D5}" dt="2020-09-12T01:21:16.210" v="138" actId="1076"/>
          <ac:picMkLst>
            <pc:docMk/>
            <pc:sldMk cId="4100205891" sldId="296"/>
            <ac:picMk id="5" creationId="{017DC525-36E3-4A54-9C7B-F293A92DBEC9}"/>
          </ac:picMkLst>
        </pc:picChg>
        <pc:cxnChg chg="add del mod">
          <ac:chgData name="Damiano Spina" userId="S::damiano.spina@rmit.edu.au::f579f7b3-084a-481e-86a8-31735fd2397f" providerId="AD" clId="Web-{4B514DE1-2F28-4BA0-4FED-DF6AE50DB0D5}" dt="2020-09-12T01:22:29.087" v="151"/>
          <ac:cxnSpMkLst>
            <pc:docMk/>
            <pc:sldMk cId="4100205891" sldId="296"/>
            <ac:cxnSpMk id="6" creationId="{60B48FD6-7CB5-4889-A5E7-02E416796A49}"/>
          </ac:cxnSpMkLst>
        </pc:cxnChg>
        <pc:cxnChg chg="add mod">
          <ac:chgData name="Damiano Spina" userId="S::damiano.spina@rmit.edu.au::f579f7b3-084a-481e-86a8-31735fd2397f" providerId="AD" clId="Web-{4B514DE1-2F28-4BA0-4FED-DF6AE50DB0D5}" dt="2020-09-12T01:24:34.574" v="179" actId="14100"/>
          <ac:cxnSpMkLst>
            <pc:docMk/>
            <pc:sldMk cId="4100205891" sldId="296"/>
            <ac:cxnSpMk id="9" creationId="{611828E5-CAD3-4349-AC89-1F72E652F9AB}"/>
          </ac:cxnSpMkLst>
        </pc:cxnChg>
        <pc:cxnChg chg="add del mod">
          <ac:chgData name="Damiano Spina" userId="S::damiano.spina@rmit.edu.au::f579f7b3-084a-481e-86a8-31735fd2397f" providerId="AD" clId="Web-{4B514DE1-2F28-4BA0-4FED-DF6AE50DB0D5}" dt="2020-09-12T01:22:30.384" v="152"/>
          <ac:cxnSpMkLst>
            <pc:docMk/>
            <pc:sldMk cId="4100205891" sldId="296"/>
            <ac:cxnSpMk id="10" creationId="{4B4E6F97-BFFD-413F-9D18-92C27E0D0F3A}"/>
          </ac:cxnSpMkLst>
        </pc:cxnChg>
      </pc:sldChg>
      <pc:sldChg chg="modSp">
        <pc:chgData name="Damiano Spina" userId="S::damiano.spina@rmit.edu.au::f579f7b3-084a-481e-86a8-31735fd2397f" providerId="AD" clId="Web-{4B514DE1-2F28-4BA0-4FED-DF6AE50DB0D5}" dt="2020-09-12T01:25:55.341" v="186" actId="1076"/>
        <pc:sldMkLst>
          <pc:docMk/>
          <pc:sldMk cId="70169308" sldId="298"/>
        </pc:sldMkLst>
        <pc:spChg chg="mod">
          <ac:chgData name="Damiano Spina" userId="S::damiano.spina@rmit.edu.au::f579f7b3-084a-481e-86a8-31735fd2397f" providerId="AD" clId="Web-{4B514DE1-2F28-4BA0-4FED-DF6AE50DB0D5}" dt="2020-09-12T01:17:56.628" v="24" actId="1076"/>
          <ac:spMkLst>
            <pc:docMk/>
            <pc:sldMk cId="70169308" sldId="298"/>
            <ac:spMk id="4" creationId="{4397CABA-A892-4170-8291-EA14ADB7BA66}"/>
          </ac:spMkLst>
        </pc:spChg>
        <pc:spChg chg="mod">
          <ac:chgData name="Damiano Spina" userId="S::damiano.spina@rmit.edu.au::f579f7b3-084a-481e-86a8-31735fd2397f" providerId="AD" clId="Web-{4B514DE1-2F28-4BA0-4FED-DF6AE50DB0D5}" dt="2020-09-12T01:17:53.315" v="23" actId="1076"/>
          <ac:spMkLst>
            <pc:docMk/>
            <pc:sldMk cId="70169308" sldId="298"/>
            <ac:spMk id="12" creationId="{2EDC1AF6-701A-45F9-96E5-34EC78FC7C08}"/>
          </ac:spMkLst>
        </pc:spChg>
        <pc:picChg chg="mod modCrop">
          <ac:chgData name="Damiano Spina" userId="S::damiano.spina@rmit.edu.au::f579f7b3-084a-481e-86a8-31735fd2397f" providerId="AD" clId="Web-{4B514DE1-2F28-4BA0-4FED-DF6AE50DB0D5}" dt="2020-09-12T01:25:55.341" v="186" actId="1076"/>
          <ac:picMkLst>
            <pc:docMk/>
            <pc:sldMk cId="70169308" sldId="298"/>
            <ac:picMk id="7" creationId="{14C10919-6479-4F07-ABD0-6B54B857745F}"/>
          </ac:picMkLst>
        </pc:picChg>
      </pc:sldChg>
    </pc:docChg>
  </pc:docChgLst>
  <pc:docChgLst>
    <pc:chgData name="Xinhuan Duan" userId="S::s3713321@student.rmit.edu.au::a58f75e3-46e6-4835-bcc4-d84e25658b03" providerId="AD" clId="Web-{C535DE7F-5233-4C3F-ABF5-599EC9614D31}"/>
    <pc:docChg chg="modSld">
      <pc:chgData name="Xinhuan Duan" userId="S::s3713321@student.rmit.edu.au::a58f75e3-46e6-4835-bcc4-d84e25658b03" providerId="AD" clId="Web-{C535DE7F-5233-4C3F-ABF5-599EC9614D31}" dt="2020-08-19T04:34:52.681" v="34" actId="20577"/>
      <pc:docMkLst>
        <pc:docMk/>
      </pc:docMkLst>
      <pc:sldChg chg="modSp">
        <pc:chgData name="Xinhuan Duan" userId="S::s3713321@student.rmit.edu.au::a58f75e3-46e6-4835-bcc4-d84e25658b03" providerId="AD" clId="Web-{C535DE7F-5233-4C3F-ABF5-599EC9614D31}" dt="2020-08-19T04:34:52.681" v="34" actId="20577"/>
        <pc:sldMkLst>
          <pc:docMk/>
          <pc:sldMk cId="4100205891" sldId="296"/>
        </pc:sldMkLst>
        <pc:spChg chg="mod">
          <ac:chgData name="Xinhuan Duan" userId="S::s3713321@student.rmit.edu.au::a58f75e3-46e6-4835-bcc4-d84e25658b03" providerId="AD" clId="Web-{C535DE7F-5233-4C3F-ABF5-599EC9614D31}" dt="2020-08-19T04:34:42.368" v="4" actId="20577"/>
          <ac:spMkLst>
            <pc:docMk/>
            <pc:sldMk cId="4100205891" sldId="296"/>
            <ac:spMk id="16" creationId="{D1A31D9E-0B18-4147-A701-E178B9FCB73A}"/>
          </ac:spMkLst>
        </pc:spChg>
        <pc:spChg chg="mod">
          <ac:chgData name="Xinhuan Duan" userId="S::s3713321@student.rmit.edu.au::a58f75e3-46e6-4835-bcc4-d84e25658b03" providerId="AD" clId="Web-{C535DE7F-5233-4C3F-ABF5-599EC9614D31}" dt="2020-08-19T04:34:52.681" v="34" actId="20577"/>
          <ac:spMkLst>
            <pc:docMk/>
            <pc:sldMk cId="4100205891" sldId="296"/>
            <ac:spMk id="17" creationId="{BFF00850-7A04-834B-A982-B8352FACE615}"/>
          </ac:spMkLst>
        </pc:spChg>
      </pc:sldChg>
    </pc:docChg>
  </pc:docChgLst>
  <pc:docChgLst>
    <pc:chgData name="Xinhuan Duan" userId="S::s3713321@student.rmit.edu.au::a58f75e3-46e6-4835-bcc4-d84e25658b03" providerId="AD" clId="Web-{F4C98C9D-A5E2-4CB2-D02D-1F1559B69703}"/>
    <pc:docChg chg="modSld sldOrd">
      <pc:chgData name="Xinhuan Duan" userId="S::s3713321@student.rmit.edu.au::a58f75e3-46e6-4835-bcc4-d84e25658b03" providerId="AD" clId="Web-{F4C98C9D-A5E2-4CB2-D02D-1F1559B69703}" dt="2020-09-10T21:37:58.108" v="235" actId="20577"/>
      <pc:docMkLst>
        <pc:docMk/>
      </pc:docMkLst>
      <pc:sldChg chg="addSp delSp modSp mod modClrScheme chgLayout">
        <pc:chgData name="Xinhuan Duan" userId="S::s3713321@student.rmit.edu.au::a58f75e3-46e6-4835-bcc4-d84e25658b03" providerId="AD" clId="Web-{F4C98C9D-A5E2-4CB2-D02D-1F1559B69703}" dt="2020-09-10T20:57:30.444" v="74" actId="20577"/>
        <pc:sldMkLst>
          <pc:docMk/>
          <pc:sldMk cId="3467762427" sldId="291"/>
        </pc:sldMkLst>
        <pc:spChg chg="del">
          <ac:chgData name="Xinhuan Duan" userId="S::s3713321@student.rmit.edu.au::a58f75e3-46e6-4835-bcc4-d84e25658b03" providerId="AD" clId="Web-{F4C98C9D-A5E2-4CB2-D02D-1F1559B69703}" dt="2020-09-10T20:50:18.072" v="26"/>
          <ac:spMkLst>
            <pc:docMk/>
            <pc:sldMk cId="3467762427" sldId="291"/>
            <ac:spMk id="2" creationId="{06ECF719-308A-485E-ADD2-6BF182CB6AE1}"/>
          </ac:spMkLst>
        </pc:spChg>
        <pc:spChg chg="mod">
          <ac:chgData name="Xinhuan Duan" userId="S::s3713321@student.rmit.edu.au::a58f75e3-46e6-4835-bcc4-d84e25658b03" providerId="AD" clId="Web-{F4C98C9D-A5E2-4CB2-D02D-1F1559B69703}" dt="2020-09-10T20:50:52.313" v="29"/>
          <ac:spMkLst>
            <pc:docMk/>
            <pc:sldMk cId="3467762427" sldId="291"/>
            <ac:spMk id="16" creationId="{D1A31D9E-0B18-4147-A701-E178B9FCB73A}"/>
          </ac:spMkLst>
        </pc:spChg>
        <pc:spChg chg="mod">
          <ac:chgData name="Xinhuan Duan" userId="S::s3713321@student.rmit.edu.au::a58f75e3-46e6-4835-bcc4-d84e25658b03" providerId="AD" clId="Web-{F4C98C9D-A5E2-4CB2-D02D-1F1559B69703}" dt="2020-09-10T20:57:30.444" v="74" actId="20577"/>
          <ac:spMkLst>
            <pc:docMk/>
            <pc:sldMk cId="3467762427" sldId="291"/>
            <ac:spMk id="17" creationId="{BFF00850-7A04-834B-A982-B8352FACE615}"/>
          </ac:spMkLst>
        </pc:spChg>
        <pc:spChg chg="add del mod">
          <ac:chgData name="Xinhuan Duan" userId="S::s3713321@student.rmit.edu.au::a58f75e3-46e6-4835-bcc4-d84e25658b03" providerId="AD" clId="Web-{F4C98C9D-A5E2-4CB2-D02D-1F1559B69703}" dt="2020-09-10T20:50:52.313" v="29"/>
          <ac:spMkLst>
            <pc:docMk/>
            <pc:sldMk cId="3467762427" sldId="291"/>
            <ac:spMk id="22" creationId="{B3682510-6878-4D40-B210-0708A17436A9}"/>
          </ac:spMkLst>
        </pc:spChg>
        <pc:picChg chg="add mod ord">
          <ac:chgData name="Xinhuan Duan" userId="S::s3713321@student.rmit.edu.au::a58f75e3-46e6-4835-bcc4-d84e25658b03" providerId="AD" clId="Web-{F4C98C9D-A5E2-4CB2-D02D-1F1559B69703}" dt="2020-09-10T20:51:00.501" v="31" actId="1076"/>
          <ac:picMkLst>
            <pc:docMk/>
            <pc:sldMk cId="3467762427" sldId="291"/>
            <ac:picMk id="3" creationId="{5FF9793E-A0B7-40B1-AECC-A044501A9C74}"/>
          </ac:picMkLst>
        </pc:picChg>
      </pc:sldChg>
      <pc:sldChg chg="modSp">
        <pc:chgData name="Xinhuan Duan" userId="S::s3713321@student.rmit.edu.au::a58f75e3-46e6-4835-bcc4-d84e25658b03" providerId="AD" clId="Web-{F4C98C9D-A5E2-4CB2-D02D-1F1559B69703}" dt="2020-09-10T21:37:58.108" v="235" actId="20577"/>
        <pc:sldMkLst>
          <pc:docMk/>
          <pc:sldMk cId="3683793030" sldId="292"/>
        </pc:sldMkLst>
        <pc:spChg chg="mod">
          <ac:chgData name="Xinhuan Duan" userId="S::s3713321@student.rmit.edu.au::a58f75e3-46e6-4835-bcc4-d84e25658b03" providerId="AD" clId="Web-{F4C98C9D-A5E2-4CB2-D02D-1F1559B69703}" dt="2020-09-10T21:37:58.108" v="235" actId="20577"/>
          <ac:spMkLst>
            <pc:docMk/>
            <pc:sldMk cId="3683793030" sldId="292"/>
            <ac:spMk id="2" creationId="{329304C7-F068-6C43-9C94-5954F41833C2}"/>
          </ac:spMkLst>
        </pc:spChg>
      </pc:sldChg>
      <pc:sldChg chg="modSp ord">
        <pc:chgData name="Xinhuan Duan" userId="S::s3713321@student.rmit.edu.au::a58f75e3-46e6-4835-bcc4-d84e25658b03" providerId="AD" clId="Web-{F4C98C9D-A5E2-4CB2-D02D-1F1559B69703}" dt="2020-09-10T21:37:50.061" v="234" actId="1076"/>
        <pc:sldMkLst>
          <pc:docMk/>
          <pc:sldMk cId="2955748374" sldId="293"/>
        </pc:sldMkLst>
        <pc:spChg chg="mod">
          <ac:chgData name="Xinhuan Duan" userId="S::s3713321@student.rmit.edu.au::a58f75e3-46e6-4835-bcc4-d84e25658b03" providerId="AD" clId="Web-{F4C98C9D-A5E2-4CB2-D02D-1F1559B69703}" dt="2020-09-10T21:37:34.341" v="233" actId="20577"/>
          <ac:spMkLst>
            <pc:docMk/>
            <pc:sldMk cId="2955748374" sldId="293"/>
            <ac:spMk id="9" creationId="{637D41E4-DCCA-45E9-83DC-5E5087504C3D}"/>
          </ac:spMkLst>
        </pc:spChg>
        <pc:picChg chg="mod">
          <ac:chgData name="Xinhuan Duan" userId="S::s3713321@student.rmit.edu.au::a58f75e3-46e6-4835-bcc4-d84e25658b03" providerId="AD" clId="Web-{F4C98C9D-A5E2-4CB2-D02D-1F1559B69703}" dt="2020-09-10T21:37:50.061" v="234" actId="1076"/>
          <ac:picMkLst>
            <pc:docMk/>
            <pc:sldMk cId="2955748374" sldId="293"/>
            <ac:picMk id="4" creationId="{B1E55C38-9BC0-4315-99F0-9D40CEEEEA24}"/>
          </ac:picMkLst>
        </pc:picChg>
      </pc:sldChg>
      <pc:sldChg chg="modSp">
        <pc:chgData name="Xinhuan Duan" userId="S::s3713321@student.rmit.edu.au::a58f75e3-46e6-4835-bcc4-d84e25658b03" providerId="AD" clId="Web-{F4C98C9D-A5E2-4CB2-D02D-1F1559B69703}" dt="2020-09-10T20:56:56.443" v="53" actId="20577"/>
        <pc:sldMkLst>
          <pc:docMk/>
          <pc:sldMk cId="3062491647" sldId="295"/>
        </pc:sldMkLst>
        <pc:spChg chg="mod">
          <ac:chgData name="Xinhuan Duan" userId="S::s3713321@student.rmit.edu.au::a58f75e3-46e6-4835-bcc4-d84e25658b03" providerId="AD" clId="Web-{F4C98C9D-A5E2-4CB2-D02D-1F1559B69703}" dt="2020-09-10T20:56:56.443" v="53" actId="20577"/>
          <ac:spMkLst>
            <pc:docMk/>
            <pc:sldMk cId="3062491647" sldId="295"/>
            <ac:spMk id="2" creationId="{329304C7-F068-6C43-9C94-5954F41833C2}"/>
          </ac:spMkLst>
        </pc:spChg>
      </pc:sldChg>
      <pc:sldChg chg="modSp ord">
        <pc:chgData name="Xinhuan Duan" userId="S::s3713321@student.rmit.edu.au::a58f75e3-46e6-4835-bcc4-d84e25658b03" providerId="AD" clId="Web-{F4C98C9D-A5E2-4CB2-D02D-1F1559B69703}" dt="2020-09-10T21:33:27.226" v="159" actId="20577"/>
        <pc:sldMkLst>
          <pc:docMk/>
          <pc:sldMk cId="4100205891" sldId="296"/>
        </pc:sldMkLst>
        <pc:spChg chg="mod">
          <ac:chgData name="Xinhuan Duan" userId="S::s3713321@student.rmit.edu.au::a58f75e3-46e6-4835-bcc4-d84e25658b03" providerId="AD" clId="Web-{F4C98C9D-A5E2-4CB2-D02D-1F1559B69703}" dt="2020-09-10T21:33:27.226" v="159" actId="20577"/>
          <ac:spMkLst>
            <pc:docMk/>
            <pc:sldMk cId="4100205891" sldId="296"/>
            <ac:spMk id="17" creationId="{BFF00850-7A04-834B-A982-B8352FACE615}"/>
          </ac:spMkLst>
        </pc:spChg>
      </pc:sldChg>
      <pc:sldChg chg="addSp delSp modSp ord">
        <pc:chgData name="Xinhuan Duan" userId="S::s3713321@student.rmit.edu.au::a58f75e3-46e6-4835-bcc4-d84e25658b03" providerId="AD" clId="Web-{F4C98C9D-A5E2-4CB2-D02D-1F1559B69703}" dt="2020-09-10T21:36:30.996" v="218" actId="1076"/>
        <pc:sldMkLst>
          <pc:docMk/>
          <pc:sldMk cId="70169308" sldId="298"/>
        </pc:sldMkLst>
        <pc:spChg chg="add del">
          <ac:chgData name="Xinhuan Duan" userId="S::s3713321@student.rmit.edu.au::a58f75e3-46e6-4835-bcc4-d84e25658b03" providerId="AD" clId="Web-{F4C98C9D-A5E2-4CB2-D02D-1F1559B69703}" dt="2020-09-10T21:30:30.816" v="80"/>
          <ac:spMkLst>
            <pc:docMk/>
            <pc:sldMk cId="70169308" sldId="298"/>
            <ac:spMk id="2" creationId="{ECAE30CE-126C-4D0B-B40B-D0BFD2FA6AD5}"/>
          </ac:spMkLst>
        </pc:spChg>
        <pc:spChg chg="add del">
          <ac:chgData name="Xinhuan Duan" userId="S::s3713321@student.rmit.edu.au::a58f75e3-46e6-4835-bcc4-d84e25658b03" providerId="AD" clId="Web-{F4C98C9D-A5E2-4CB2-D02D-1F1559B69703}" dt="2020-09-10T21:31:05.301" v="82"/>
          <ac:spMkLst>
            <pc:docMk/>
            <pc:sldMk cId="70169308" sldId="298"/>
            <ac:spMk id="3" creationId="{8A505D55-6460-4C6E-9817-8598A08C3878}"/>
          </ac:spMkLst>
        </pc:spChg>
        <pc:spChg chg="add mod">
          <ac:chgData name="Xinhuan Duan" userId="S::s3713321@student.rmit.edu.au::a58f75e3-46e6-4835-bcc4-d84e25658b03" providerId="AD" clId="Web-{F4C98C9D-A5E2-4CB2-D02D-1F1559B69703}" dt="2020-09-10T21:35:20.447" v="201" actId="1076"/>
          <ac:spMkLst>
            <pc:docMk/>
            <pc:sldMk cId="70169308" sldId="298"/>
            <ac:spMk id="4" creationId="{4397CABA-A892-4170-8291-EA14ADB7BA66}"/>
          </ac:spMkLst>
        </pc:spChg>
        <pc:spChg chg="add del mod">
          <ac:chgData name="Xinhuan Duan" userId="S::s3713321@student.rmit.edu.au::a58f75e3-46e6-4835-bcc4-d84e25658b03" providerId="AD" clId="Web-{F4C98C9D-A5E2-4CB2-D02D-1F1559B69703}" dt="2020-09-10T21:34:58.181" v="199"/>
          <ac:spMkLst>
            <pc:docMk/>
            <pc:sldMk cId="70169308" sldId="298"/>
            <ac:spMk id="6" creationId="{D2DC859D-1E92-4C29-AAE5-13E917613461}"/>
          </ac:spMkLst>
        </pc:spChg>
        <pc:spChg chg="add del mod">
          <ac:chgData name="Xinhuan Duan" userId="S::s3713321@student.rmit.edu.au::a58f75e3-46e6-4835-bcc4-d84e25658b03" providerId="AD" clId="Web-{F4C98C9D-A5E2-4CB2-D02D-1F1559B69703}" dt="2020-09-10T21:35:36.354" v="205"/>
          <ac:spMkLst>
            <pc:docMk/>
            <pc:sldMk cId="70169308" sldId="298"/>
            <ac:spMk id="8" creationId="{F4990EF3-3256-4483-8F75-B4368C5887D2}"/>
          </ac:spMkLst>
        </pc:spChg>
        <pc:spChg chg="add del mod">
          <ac:chgData name="Xinhuan Duan" userId="S::s3713321@student.rmit.edu.au::a58f75e3-46e6-4835-bcc4-d84e25658b03" providerId="AD" clId="Web-{F4C98C9D-A5E2-4CB2-D02D-1F1559B69703}" dt="2020-09-10T21:35:55.323" v="209"/>
          <ac:spMkLst>
            <pc:docMk/>
            <pc:sldMk cId="70169308" sldId="298"/>
            <ac:spMk id="9" creationId="{2DB90670-EDE9-4C9E-B694-77A2CDC78C2B}"/>
          </ac:spMkLst>
        </pc:spChg>
        <pc:spChg chg="mod">
          <ac:chgData name="Xinhuan Duan" userId="S::s3713321@student.rmit.edu.au::a58f75e3-46e6-4835-bcc4-d84e25658b03" providerId="AD" clId="Web-{F4C98C9D-A5E2-4CB2-D02D-1F1559B69703}" dt="2020-09-10T21:26:27.826" v="76" actId="20577"/>
          <ac:spMkLst>
            <pc:docMk/>
            <pc:sldMk cId="70169308" sldId="298"/>
            <ac:spMk id="10" creationId="{E7BA02F2-4031-4383-90F7-8EFD0BE46A4B}"/>
          </ac:spMkLst>
        </pc:spChg>
        <pc:spChg chg="add mod">
          <ac:chgData name="Xinhuan Duan" userId="S::s3713321@student.rmit.edu.au::a58f75e3-46e6-4835-bcc4-d84e25658b03" providerId="AD" clId="Web-{F4C98C9D-A5E2-4CB2-D02D-1F1559B69703}" dt="2020-09-10T21:36:24.964" v="216" actId="20577"/>
          <ac:spMkLst>
            <pc:docMk/>
            <pc:sldMk cId="70169308" sldId="298"/>
            <ac:spMk id="12" creationId="{2EDC1AF6-701A-45F9-96E5-34EC78FC7C08}"/>
          </ac:spMkLst>
        </pc:spChg>
        <pc:picChg chg="mod">
          <ac:chgData name="Xinhuan Duan" userId="S::s3713321@student.rmit.edu.au::a58f75e3-46e6-4835-bcc4-d84e25658b03" providerId="AD" clId="Web-{F4C98C9D-A5E2-4CB2-D02D-1F1559B69703}" dt="2020-09-10T21:36:30.996" v="218" actId="1076"/>
          <ac:picMkLst>
            <pc:docMk/>
            <pc:sldMk cId="70169308" sldId="298"/>
            <ac:picMk id="7" creationId="{14C10919-6479-4F07-ABD0-6B54B857745F}"/>
          </ac:picMkLst>
        </pc:picChg>
      </pc:sldChg>
      <pc:sldChg chg="ord">
        <pc:chgData name="Xinhuan Duan" userId="S::s3713321@student.rmit.edu.au::a58f75e3-46e6-4835-bcc4-d84e25658b03" providerId="AD" clId="Web-{F4C98C9D-A5E2-4CB2-D02D-1F1559B69703}" dt="2020-09-10T21:32:22.552" v="86"/>
        <pc:sldMkLst>
          <pc:docMk/>
          <pc:sldMk cId="3374100586" sldId="299"/>
        </pc:sldMkLst>
      </pc:sldChg>
    </pc:docChg>
  </pc:docChgLst>
  <pc:docChgLst>
    <pc:chgData name="Damiano Spina" userId="f579f7b3-084a-481e-86a8-31735fd2397f" providerId="ADAL" clId="{00995061-7362-ED42-B19D-69CDD4BDBB72}"/>
    <pc:docChg chg="undo custSel addSld delSld modSld">
      <pc:chgData name="Damiano Spina" userId="f579f7b3-084a-481e-86a8-31735fd2397f" providerId="ADAL" clId="{00995061-7362-ED42-B19D-69CDD4BDBB72}" dt="2020-09-12T01:36:35.854" v="203" actId="2696"/>
      <pc:docMkLst>
        <pc:docMk/>
      </pc:docMkLst>
      <pc:sldChg chg="modSp mod">
        <pc:chgData name="Damiano Spina" userId="f579f7b3-084a-481e-86a8-31735fd2397f" providerId="ADAL" clId="{00995061-7362-ED42-B19D-69CDD4BDBB72}" dt="2020-09-12T01:32:02.440" v="78" actId="20577"/>
        <pc:sldMkLst>
          <pc:docMk/>
          <pc:sldMk cId="2955748374" sldId="293"/>
        </pc:sldMkLst>
        <pc:spChg chg="mod">
          <ac:chgData name="Damiano Spina" userId="f579f7b3-084a-481e-86a8-31735fd2397f" providerId="ADAL" clId="{00995061-7362-ED42-B19D-69CDD4BDBB72}" dt="2020-09-12T01:32:02.440" v="78" actId="20577"/>
          <ac:spMkLst>
            <pc:docMk/>
            <pc:sldMk cId="2955748374" sldId="293"/>
            <ac:spMk id="9" creationId="{637D41E4-DCCA-45E9-83DC-5E5087504C3D}"/>
          </ac:spMkLst>
        </pc:spChg>
      </pc:sldChg>
      <pc:sldChg chg="addSp delSp modSp mod delAnim modAnim">
        <pc:chgData name="Damiano Spina" userId="f579f7b3-084a-481e-86a8-31735fd2397f" providerId="ADAL" clId="{00995061-7362-ED42-B19D-69CDD4BDBB72}" dt="2020-09-12T01:35:50.441" v="201" actId="1076"/>
        <pc:sldMkLst>
          <pc:docMk/>
          <pc:sldMk cId="3241708797" sldId="294"/>
        </pc:sldMkLst>
        <pc:spChg chg="del mod topLvl">
          <ac:chgData name="Damiano Spina" userId="f579f7b3-084a-481e-86a8-31735fd2397f" providerId="ADAL" clId="{00995061-7362-ED42-B19D-69CDD4BDBB72}" dt="2020-09-12T01:34:49.802" v="189" actId="478"/>
          <ac:spMkLst>
            <pc:docMk/>
            <pc:sldMk cId="3241708797" sldId="294"/>
            <ac:spMk id="6" creationId="{1EA167FA-B486-474A-B488-67727F494CD8}"/>
          </ac:spMkLst>
        </pc:spChg>
        <pc:spChg chg="mod">
          <ac:chgData name="Damiano Spina" userId="f579f7b3-084a-481e-86a8-31735fd2397f" providerId="ADAL" clId="{00995061-7362-ED42-B19D-69CDD4BDBB72}" dt="2020-09-12T01:34:26.740" v="184"/>
          <ac:spMkLst>
            <pc:docMk/>
            <pc:sldMk cId="3241708797" sldId="294"/>
            <ac:spMk id="9" creationId="{38C7428D-0D0B-CC4A-9E10-5F92098DDE88}"/>
          </ac:spMkLst>
        </pc:spChg>
        <pc:spChg chg="mod">
          <ac:chgData name="Damiano Spina" userId="f579f7b3-084a-481e-86a8-31735fd2397f" providerId="ADAL" clId="{00995061-7362-ED42-B19D-69CDD4BDBB72}" dt="2020-09-12T01:34:12.024" v="183" actId="113"/>
          <ac:spMkLst>
            <pc:docMk/>
            <pc:sldMk cId="3241708797" sldId="294"/>
            <ac:spMk id="15" creationId="{4FE7E3CA-3E68-8448-AFC2-88D46CE757A3}"/>
          </ac:spMkLst>
        </pc:spChg>
        <pc:grpChg chg="add del mod">
          <ac:chgData name="Damiano Spina" userId="f579f7b3-084a-481e-86a8-31735fd2397f" providerId="ADAL" clId="{00995061-7362-ED42-B19D-69CDD4BDBB72}" dt="2020-09-12T01:34:46.683" v="188" actId="165"/>
          <ac:grpSpMkLst>
            <pc:docMk/>
            <pc:sldMk cId="3241708797" sldId="294"/>
            <ac:grpSpMk id="4" creationId="{B770CAE9-26A0-6644-8462-0EA296D26568}"/>
          </ac:grpSpMkLst>
        </pc:grpChg>
        <pc:grpChg chg="add del mod">
          <ac:chgData name="Damiano Spina" userId="f579f7b3-084a-481e-86a8-31735fd2397f" providerId="ADAL" clId="{00995061-7362-ED42-B19D-69CDD4BDBB72}" dt="2020-09-12T01:34:40.509" v="187" actId="478"/>
          <ac:grpSpMkLst>
            <pc:docMk/>
            <pc:sldMk cId="3241708797" sldId="294"/>
            <ac:grpSpMk id="7" creationId="{7EEBEB66-C7CE-8B46-BC4F-A58678013D8A}"/>
          </ac:grpSpMkLst>
        </pc:grpChg>
        <pc:picChg chg="mod topLvl modCrop">
          <ac:chgData name="Damiano Spina" userId="f579f7b3-084a-481e-86a8-31735fd2397f" providerId="ADAL" clId="{00995061-7362-ED42-B19D-69CDD4BDBB72}" dt="2020-09-12T01:35:50.441" v="201" actId="1076"/>
          <ac:picMkLst>
            <pc:docMk/>
            <pc:sldMk cId="3241708797" sldId="294"/>
            <ac:picMk id="5" creationId="{F547D5B6-5BF8-8649-81DC-5A2B782728DA}"/>
          </ac:picMkLst>
        </pc:picChg>
        <pc:picChg chg="mod">
          <ac:chgData name="Damiano Spina" userId="f579f7b3-084a-481e-86a8-31735fd2397f" providerId="ADAL" clId="{00995061-7362-ED42-B19D-69CDD4BDBB72}" dt="2020-09-12T01:34:26.740" v="184"/>
          <ac:picMkLst>
            <pc:docMk/>
            <pc:sldMk cId="3241708797" sldId="294"/>
            <ac:picMk id="8" creationId="{F9D3D25E-20A6-8A49-ACC4-7F2F01ABEEDC}"/>
          </ac:picMkLst>
        </pc:picChg>
      </pc:sldChg>
      <pc:sldChg chg="modSp modAnim">
        <pc:chgData name="Damiano Spina" userId="f579f7b3-084a-481e-86a8-31735fd2397f" providerId="ADAL" clId="{00995061-7362-ED42-B19D-69CDD4BDBB72}" dt="2020-09-12T01:33:48.677" v="176" actId="113"/>
        <pc:sldMkLst>
          <pc:docMk/>
          <pc:sldMk cId="4100205891" sldId="296"/>
        </pc:sldMkLst>
        <pc:spChg chg="mod">
          <ac:chgData name="Damiano Spina" userId="f579f7b3-084a-481e-86a8-31735fd2397f" providerId="ADAL" clId="{00995061-7362-ED42-B19D-69CDD4BDBB72}" dt="2020-09-12T01:33:48.677" v="176" actId="113"/>
          <ac:spMkLst>
            <pc:docMk/>
            <pc:sldMk cId="4100205891" sldId="296"/>
            <ac:spMk id="17" creationId="{BFF00850-7A04-834B-A982-B8352FACE615}"/>
          </ac:spMkLst>
        </pc:spChg>
      </pc:sldChg>
      <pc:sldChg chg="addSp delSp modSp mod modAnim">
        <pc:chgData name="Damiano Spina" userId="f579f7b3-084a-481e-86a8-31735fd2397f" providerId="ADAL" clId="{00995061-7362-ED42-B19D-69CDD4BDBB72}" dt="2020-09-12T01:30:11.758" v="36"/>
        <pc:sldMkLst>
          <pc:docMk/>
          <pc:sldMk cId="70169308" sldId="298"/>
        </pc:sldMkLst>
        <pc:spChg chg="mod">
          <ac:chgData name="Damiano Spina" userId="f579f7b3-084a-481e-86a8-31735fd2397f" providerId="ADAL" clId="{00995061-7362-ED42-B19D-69CDD4BDBB72}" dt="2020-09-12T01:29:49.502" v="33" actId="164"/>
          <ac:spMkLst>
            <pc:docMk/>
            <pc:sldMk cId="70169308" sldId="298"/>
            <ac:spMk id="4" creationId="{4397CABA-A892-4170-8291-EA14ADB7BA66}"/>
          </ac:spMkLst>
        </pc:spChg>
        <pc:spChg chg="mod">
          <ac:chgData name="Damiano Spina" userId="f579f7b3-084a-481e-86a8-31735fd2397f" providerId="ADAL" clId="{00995061-7362-ED42-B19D-69CDD4BDBB72}" dt="2020-09-12T01:29:55.699" v="34" actId="164"/>
          <ac:spMkLst>
            <pc:docMk/>
            <pc:sldMk cId="70169308" sldId="298"/>
            <ac:spMk id="12" creationId="{2EDC1AF6-701A-45F9-96E5-34EC78FC7C08}"/>
          </ac:spMkLst>
        </pc:spChg>
        <pc:grpChg chg="add mod">
          <ac:chgData name="Damiano Spina" userId="f579f7b3-084a-481e-86a8-31735fd2397f" providerId="ADAL" clId="{00995061-7362-ED42-B19D-69CDD4BDBB72}" dt="2020-09-12T01:29:49.502" v="33" actId="164"/>
          <ac:grpSpMkLst>
            <pc:docMk/>
            <pc:sldMk cId="70169308" sldId="298"/>
            <ac:grpSpMk id="2" creationId="{FCAAC13F-8248-AF45-B40A-6FE022E792F1}"/>
          </ac:grpSpMkLst>
        </pc:grpChg>
        <pc:grpChg chg="add mod">
          <ac:chgData name="Damiano Spina" userId="f579f7b3-084a-481e-86a8-31735fd2397f" providerId="ADAL" clId="{00995061-7362-ED42-B19D-69CDD4BDBB72}" dt="2020-09-12T01:29:55.699" v="34" actId="164"/>
          <ac:grpSpMkLst>
            <pc:docMk/>
            <pc:sldMk cId="70169308" sldId="298"/>
            <ac:grpSpMk id="3" creationId="{84BA0973-A3B6-0C4D-9DAF-80D1EFEE8CB7}"/>
          </ac:grpSpMkLst>
        </pc:grpChg>
        <pc:picChg chg="mod modCrop">
          <ac:chgData name="Damiano Spina" userId="f579f7b3-084a-481e-86a8-31735fd2397f" providerId="ADAL" clId="{00995061-7362-ED42-B19D-69CDD4BDBB72}" dt="2020-09-12T01:29:55.699" v="34" actId="164"/>
          <ac:picMkLst>
            <pc:docMk/>
            <pc:sldMk cId="70169308" sldId="298"/>
            <ac:picMk id="7" creationId="{14C10919-6479-4F07-ABD0-6B54B857745F}"/>
          </ac:picMkLst>
        </pc:picChg>
        <pc:picChg chg="add mod">
          <ac:chgData name="Damiano Spina" userId="f579f7b3-084a-481e-86a8-31735fd2397f" providerId="ADAL" clId="{00995061-7362-ED42-B19D-69CDD4BDBB72}" dt="2020-09-12T01:29:49.502" v="33" actId="164"/>
          <ac:picMkLst>
            <pc:docMk/>
            <pc:sldMk cId="70169308" sldId="298"/>
            <ac:picMk id="8" creationId="{09A0628F-D86E-2A49-AC4D-CFEB6B4E7FEB}"/>
          </ac:picMkLst>
        </pc:picChg>
        <pc:picChg chg="add del mod">
          <ac:chgData name="Damiano Spina" userId="f579f7b3-084a-481e-86a8-31735fd2397f" providerId="ADAL" clId="{00995061-7362-ED42-B19D-69CDD4BDBB72}" dt="2020-09-12T01:29:12.290" v="29" actId="478"/>
          <ac:picMkLst>
            <pc:docMk/>
            <pc:sldMk cId="70169308" sldId="298"/>
            <ac:picMk id="9" creationId="{71CD384A-CF84-6947-B0D9-C2A8D9784B6A}"/>
          </ac:picMkLst>
        </pc:picChg>
      </pc:sldChg>
      <pc:sldChg chg="modSp mod">
        <pc:chgData name="Damiano Spina" userId="f579f7b3-084a-481e-86a8-31735fd2397f" providerId="ADAL" clId="{00995061-7362-ED42-B19D-69CDD4BDBB72}" dt="2020-09-12T01:33:08.413" v="175" actId="20577"/>
        <pc:sldMkLst>
          <pc:docMk/>
          <pc:sldMk cId="3374100586" sldId="299"/>
        </pc:sldMkLst>
        <pc:spChg chg="mod">
          <ac:chgData name="Damiano Spina" userId="f579f7b3-084a-481e-86a8-31735fd2397f" providerId="ADAL" clId="{00995061-7362-ED42-B19D-69CDD4BDBB72}" dt="2020-09-12T01:33:08.413" v="175" actId="20577"/>
          <ac:spMkLst>
            <pc:docMk/>
            <pc:sldMk cId="3374100586" sldId="299"/>
            <ac:spMk id="9" creationId="{9F09E939-E825-4716-90EB-6C43707EF3A1}"/>
          </ac:spMkLst>
        </pc:spChg>
      </pc:sldChg>
      <pc:sldChg chg="add del">
        <pc:chgData name="Damiano Spina" userId="f579f7b3-084a-481e-86a8-31735fd2397f" providerId="ADAL" clId="{00995061-7362-ED42-B19D-69CDD4BDBB72}" dt="2020-09-12T01:36:35.854" v="203" actId="2696"/>
        <pc:sldMkLst>
          <pc:docMk/>
          <pc:sldMk cId="1320171491" sldId="300"/>
        </pc:sldMkLst>
      </pc:sldChg>
    </pc:docChg>
  </pc:docChgLst>
  <pc:docChgLst>
    <pc:chgData name="Xinhuan Duan" userId="S::s3713321@student.rmit.edu.au::a58f75e3-46e6-4835-bcc4-d84e25658b03" providerId="AD" clId="Web-{5AA84613-9D88-4323-BA4D-8B2AB41205EB}"/>
    <pc:docChg chg="modSld">
      <pc:chgData name="Xinhuan Duan" userId="S::s3713321@student.rmit.edu.au::a58f75e3-46e6-4835-bcc4-d84e25658b03" providerId="AD" clId="Web-{5AA84613-9D88-4323-BA4D-8B2AB41205EB}" dt="2020-09-17T19:55:37.761" v="28" actId="14100"/>
      <pc:docMkLst>
        <pc:docMk/>
      </pc:docMkLst>
      <pc:sldChg chg="delSp modSp">
        <pc:chgData name="Xinhuan Duan" userId="S::s3713321@student.rmit.edu.au::a58f75e3-46e6-4835-bcc4-d84e25658b03" providerId="AD" clId="Web-{5AA84613-9D88-4323-BA4D-8B2AB41205EB}" dt="2020-09-17T19:50:30.584" v="17" actId="1076"/>
        <pc:sldMkLst>
          <pc:docMk/>
          <pc:sldMk cId="3241708797" sldId="294"/>
        </pc:sldMkLst>
        <pc:spChg chg="mod">
          <ac:chgData name="Xinhuan Duan" userId="S::s3713321@student.rmit.edu.au::a58f75e3-46e6-4835-bcc4-d84e25658b03" providerId="AD" clId="Web-{5AA84613-9D88-4323-BA4D-8B2AB41205EB}" dt="2020-09-17T19:50:30.584" v="17" actId="1076"/>
          <ac:spMkLst>
            <pc:docMk/>
            <pc:sldMk cId="3241708797" sldId="294"/>
            <ac:spMk id="3" creationId="{B0C3730F-9D7D-3B45-87A1-35D3EE35D1EE}"/>
          </ac:spMkLst>
        </pc:spChg>
        <pc:spChg chg="mod">
          <ac:chgData name="Xinhuan Duan" userId="S::s3713321@student.rmit.edu.au::a58f75e3-46e6-4835-bcc4-d84e25658b03" providerId="AD" clId="Web-{5AA84613-9D88-4323-BA4D-8B2AB41205EB}" dt="2020-09-17T19:50:25.521" v="16" actId="1076"/>
          <ac:spMkLst>
            <pc:docMk/>
            <pc:sldMk cId="3241708797" sldId="294"/>
            <ac:spMk id="15" creationId="{4FE7E3CA-3E68-8448-AFC2-88D46CE757A3}"/>
          </ac:spMkLst>
        </pc:spChg>
        <pc:picChg chg="del">
          <ac:chgData name="Xinhuan Duan" userId="S::s3713321@student.rmit.edu.au::a58f75e3-46e6-4835-bcc4-d84e25658b03" providerId="AD" clId="Web-{5AA84613-9D88-4323-BA4D-8B2AB41205EB}" dt="2020-09-17T19:48:44.176" v="0"/>
          <ac:picMkLst>
            <pc:docMk/>
            <pc:sldMk cId="3241708797" sldId="294"/>
            <ac:picMk id="5" creationId="{F547D5B6-5BF8-8649-81DC-5A2B782728DA}"/>
          </ac:picMkLst>
        </pc:picChg>
      </pc:sldChg>
      <pc:sldChg chg="modSp">
        <pc:chgData name="Xinhuan Duan" userId="S::s3713321@student.rmit.edu.au::a58f75e3-46e6-4835-bcc4-d84e25658b03" providerId="AD" clId="Web-{5AA84613-9D88-4323-BA4D-8B2AB41205EB}" dt="2020-09-17T19:55:37.761" v="28" actId="14100"/>
        <pc:sldMkLst>
          <pc:docMk/>
          <pc:sldMk cId="4100205891" sldId="296"/>
        </pc:sldMkLst>
        <pc:spChg chg="mod">
          <ac:chgData name="Xinhuan Duan" userId="S::s3713321@student.rmit.edu.au::a58f75e3-46e6-4835-bcc4-d84e25658b03" providerId="AD" clId="Web-{5AA84613-9D88-4323-BA4D-8B2AB41205EB}" dt="2020-09-17T19:54:57.846" v="25" actId="1076"/>
          <ac:spMkLst>
            <pc:docMk/>
            <pc:sldMk cId="4100205891" sldId="296"/>
            <ac:spMk id="3" creationId="{ECD76632-FA1A-49D4-8385-9F8911B94130}"/>
          </ac:spMkLst>
        </pc:spChg>
        <pc:grpChg chg="mod">
          <ac:chgData name="Xinhuan Duan" userId="S::s3713321@student.rmit.edu.au::a58f75e3-46e6-4835-bcc4-d84e25658b03" providerId="AD" clId="Web-{5AA84613-9D88-4323-BA4D-8B2AB41205EB}" dt="2020-09-17T19:55:27.393" v="27" actId="1076"/>
          <ac:grpSpMkLst>
            <pc:docMk/>
            <pc:sldMk cId="4100205891" sldId="296"/>
            <ac:grpSpMk id="13" creationId="{FFD5EFE6-BE7A-4A90-BC80-BE2F6BD36F20}"/>
          </ac:grpSpMkLst>
        </pc:grpChg>
        <pc:cxnChg chg="mod">
          <ac:chgData name="Xinhuan Duan" userId="S::s3713321@student.rmit.edu.au::a58f75e3-46e6-4835-bcc4-d84e25658b03" providerId="AD" clId="Web-{5AA84613-9D88-4323-BA4D-8B2AB41205EB}" dt="2020-09-17T19:55:37.761" v="28" actId="14100"/>
          <ac:cxnSpMkLst>
            <pc:docMk/>
            <pc:sldMk cId="4100205891" sldId="296"/>
            <ac:cxnSpMk id="9" creationId="{611828E5-CAD3-4349-AC89-1F72E652F9AB}"/>
          </ac:cxnSpMkLst>
        </pc:cxnChg>
      </pc:sldChg>
    </pc:docChg>
  </pc:docChgLst>
  <pc:docChgLst>
    <pc:chgData name="Xinhuan Duan" userId="S::s3713321@student.rmit.edu.au::a58f75e3-46e6-4835-bcc4-d84e25658b03" providerId="AD" clId="Web-{230E39B7-D202-4B84-AF3E-2C37F569F117}"/>
    <pc:docChg chg="modSld">
      <pc:chgData name="Xinhuan Duan" userId="S::s3713321@student.rmit.edu.au::a58f75e3-46e6-4835-bcc4-d84e25658b03" providerId="AD" clId="Web-{230E39B7-D202-4B84-AF3E-2C37F569F117}" dt="2020-08-26T05:23:15.364" v="176" actId="20577"/>
      <pc:docMkLst>
        <pc:docMk/>
      </pc:docMkLst>
      <pc:sldChg chg="modSp">
        <pc:chgData name="Xinhuan Duan" userId="S::s3713321@student.rmit.edu.au::a58f75e3-46e6-4835-bcc4-d84e25658b03" providerId="AD" clId="Web-{230E39B7-D202-4B84-AF3E-2C37F569F117}" dt="2020-08-26T05:15:12.215" v="34" actId="20577"/>
        <pc:sldMkLst>
          <pc:docMk/>
          <pc:sldMk cId="3683793030" sldId="292"/>
        </pc:sldMkLst>
        <pc:spChg chg="mod">
          <ac:chgData name="Xinhuan Duan" userId="S::s3713321@student.rmit.edu.au::a58f75e3-46e6-4835-bcc4-d84e25658b03" providerId="AD" clId="Web-{230E39B7-D202-4B84-AF3E-2C37F569F117}" dt="2020-08-26T05:15:12.215" v="34" actId="20577"/>
          <ac:spMkLst>
            <pc:docMk/>
            <pc:sldMk cId="3683793030" sldId="292"/>
            <ac:spMk id="2" creationId="{329304C7-F068-6C43-9C94-5954F41833C2}"/>
          </ac:spMkLst>
        </pc:spChg>
      </pc:sldChg>
      <pc:sldChg chg="modSp">
        <pc:chgData name="Xinhuan Duan" userId="S::s3713321@student.rmit.edu.au::a58f75e3-46e6-4835-bcc4-d84e25658b03" providerId="AD" clId="Web-{230E39B7-D202-4B84-AF3E-2C37F569F117}" dt="2020-08-26T05:18:01.046" v="130" actId="20577"/>
        <pc:sldMkLst>
          <pc:docMk/>
          <pc:sldMk cId="2955748374" sldId="293"/>
        </pc:sldMkLst>
        <pc:spChg chg="mod">
          <ac:chgData name="Xinhuan Duan" userId="S::s3713321@student.rmit.edu.au::a58f75e3-46e6-4835-bcc4-d84e25658b03" providerId="AD" clId="Web-{230E39B7-D202-4B84-AF3E-2C37F569F117}" dt="2020-08-26T05:18:01.046" v="130" actId="20577"/>
          <ac:spMkLst>
            <pc:docMk/>
            <pc:sldMk cId="2955748374" sldId="293"/>
            <ac:spMk id="9" creationId="{637D41E4-DCCA-45E9-83DC-5E5087504C3D}"/>
          </ac:spMkLst>
        </pc:spChg>
        <pc:picChg chg="mod">
          <ac:chgData name="Xinhuan Duan" userId="S::s3713321@student.rmit.edu.au::a58f75e3-46e6-4835-bcc4-d84e25658b03" providerId="AD" clId="Web-{230E39B7-D202-4B84-AF3E-2C37F569F117}" dt="2020-08-26T05:17:22.608" v="96" actId="1076"/>
          <ac:picMkLst>
            <pc:docMk/>
            <pc:sldMk cId="2955748374" sldId="293"/>
            <ac:picMk id="4" creationId="{B1E55C38-9BC0-4315-99F0-9D40CEEEEA24}"/>
          </ac:picMkLst>
        </pc:picChg>
      </pc:sldChg>
      <pc:sldChg chg="modSp">
        <pc:chgData name="Xinhuan Duan" userId="S::s3713321@student.rmit.edu.au::a58f75e3-46e6-4835-bcc4-d84e25658b03" providerId="AD" clId="Web-{230E39B7-D202-4B84-AF3E-2C37F569F117}" dt="2020-08-26T05:23:15.364" v="176" actId="20577"/>
        <pc:sldMkLst>
          <pc:docMk/>
          <pc:sldMk cId="70169308" sldId="298"/>
        </pc:sldMkLst>
        <pc:spChg chg="mod">
          <ac:chgData name="Xinhuan Duan" userId="S::s3713321@student.rmit.edu.au::a58f75e3-46e6-4835-bcc4-d84e25658b03" providerId="AD" clId="Web-{230E39B7-D202-4B84-AF3E-2C37F569F117}" dt="2020-08-26T05:23:15.364" v="176" actId="20577"/>
          <ac:spMkLst>
            <pc:docMk/>
            <pc:sldMk cId="70169308" sldId="298"/>
            <ac:spMk id="10" creationId="{E7BA02F2-4031-4383-90F7-8EFD0BE46A4B}"/>
          </ac:spMkLst>
        </pc:spChg>
        <pc:picChg chg="mod">
          <ac:chgData name="Xinhuan Duan" userId="S::s3713321@student.rmit.edu.au::a58f75e3-46e6-4835-bcc4-d84e25658b03" providerId="AD" clId="Web-{230E39B7-D202-4B84-AF3E-2C37F569F117}" dt="2020-08-26T05:21:11.753" v="175" actId="1076"/>
          <ac:picMkLst>
            <pc:docMk/>
            <pc:sldMk cId="70169308" sldId="298"/>
            <ac:picMk id="7" creationId="{14C10919-6479-4F07-ABD0-6B54B857745F}"/>
          </ac:picMkLst>
        </pc:picChg>
      </pc:sldChg>
      <pc:sldChg chg="modSp">
        <pc:chgData name="Xinhuan Duan" userId="S::s3713321@student.rmit.edu.au::a58f75e3-46e6-4835-bcc4-d84e25658b03" providerId="AD" clId="Web-{230E39B7-D202-4B84-AF3E-2C37F569F117}" dt="2020-08-26T05:20:24.268" v="174" actId="20577"/>
        <pc:sldMkLst>
          <pc:docMk/>
          <pc:sldMk cId="3374100586" sldId="299"/>
        </pc:sldMkLst>
        <pc:spChg chg="mod">
          <ac:chgData name="Xinhuan Duan" userId="S::s3713321@student.rmit.edu.au::a58f75e3-46e6-4835-bcc4-d84e25658b03" providerId="AD" clId="Web-{230E39B7-D202-4B84-AF3E-2C37F569F117}" dt="2020-08-26T05:20:24.268" v="174" actId="20577"/>
          <ac:spMkLst>
            <pc:docMk/>
            <pc:sldMk cId="3374100586" sldId="299"/>
            <ac:spMk id="9" creationId="{9F09E939-E825-4716-90EB-6C43707EF3A1}"/>
          </ac:spMkLst>
        </pc:spChg>
      </pc:sldChg>
    </pc:docChg>
  </pc:docChgLst>
  <pc:docChgLst>
    <pc:chgData name="Damiano Spina" userId="S::damiano.spina@rmit.edu.au::f579f7b3-084a-481e-86a8-31735fd2397f" providerId="AD" clId="Web-{15D109B3-0F71-4E06-A4C5-26D95074352D}"/>
    <pc:docChg chg="modSld">
      <pc:chgData name="Damiano Spina" userId="S::damiano.spina@rmit.edu.au::f579f7b3-084a-481e-86a8-31735fd2397f" providerId="AD" clId="Web-{15D109B3-0F71-4E06-A4C5-26D95074352D}" dt="2020-09-18T08:53:46.722" v="2"/>
      <pc:docMkLst>
        <pc:docMk/>
      </pc:docMkLst>
      <pc:sldChg chg="addAnim delAnim modAnim">
        <pc:chgData name="Damiano Spina" userId="S::damiano.spina@rmit.edu.au::f579f7b3-084a-481e-86a8-31735fd2397f" providerId="AD" clId="Web-{15D109B3-0F71-4E06-A4C5-26D95074352D}" dt="2020-09-18T08:53:46.722" v="2"/>
        <pc:sldMkLst>
          <pc:docMk/>
          <pc:sldMk cId="461373547" sldId="302"/>
        </pc:sldMkLst>
      </pc:sldChg>
    </pc:docChg>
  </pc:docChgLst>
  <pc:docChgLst>
    <pc:chgData name="Xinhuan Duan" userId="S::s3713321@student.rmit.edu.au::a58f75e3-46e6-4835-bcc4-d84e25658b03" providerId="AD" clId="Web-{028D606F-0104-4209-AC31-3F668EC7DB5D}"/>
    <pc:docChg chg="modSld">
      <pc:chgData name="Xinhuan Duan" userId="S::s3713321@student.rmit.edu.au::a58f75e3-46e6-4835-bcc4-d84e25658b03" providerId="AD" clId="Web-{028D606F-0104-4209-AC31-3F668EC7DB5D}" dt="2020-08-18T17:27:05.628" v="139" actId="20577"/>
      <pc:docMkLst>
        <pc:docMk/>
      </pc:docMkLst>
      <pc:sldChg chg="modSp">
        <pc:chgData name="Xinhuan Duan" userId="S::s3713321@student.rmit.edu.au::a58f75e3-46e6-4835-bcc4-d84e25658b03" providerId="AD" clId="Web-{028D606F-0104-4209-AC31-3F668EC7DB5D}" dt="2020-08-18T17:27:05.628" v="139" actId="20577"/>
        <pc:sldMkLst>
          <pc:docMk/>
          <pc:sldMk cId="3467762427" sldId="291"/>
        </pc:sldMkLst>
        <pc:spChg chg="mod">
          <ac:chgData name="Xinhuan Duan" userId="S::s3713321@student.rmit.edu.au::a58f75e3-46e6-4835-bcc4-d84e25658b03" providerId="AD" clId="Web-{028D606F-0104-4209-AC31-3F668EC7DB5D}" dt="2020-08-18T14:03:30.679" v="4" actId="20577"/>
          <ac:spMkLst>
            <pc:docMk/>
            <pc:sldMk cId="3467762427" sldId="291"/>
            <ac:spMk id="16" creationId="{D1A31D9E-0B18-4147-A701-E178B9FCB73A}"/>
          </ac:spMkLst>
        </pc:spChg>
        <pc:spChg chg="mod">
          <ac:chgData name="Xinhuan Duan" userId="S::s3713321@student.rmit.edu.au::a58f75e3-46e6-4835-bcc4-d84e25658b03" providerId="AD" clId="Web-{028D606F-0104-4209-AC31-3F668EC7DB5D}" dt="2020-08-18T17:27:05.628" v="139" actId="20577"/>
          <ac:spMkLst>
            <pc:docMk/>
            <pc:sldMk cId="3467762427" sldId="291"/>
            <ac:spMk id="17" creationId="{BFF00850-7A04-834B-A982-B8352FACE615}"/>
          </ac:spMkLst>
        </pc:spChg>
      </pc:sldChg>
    </pc:docChg>
  </pc:docChgLst>
  <pc:docChgLst>
    <pc:chgData name="Xinhuan Duan" userId="S::s3713321@student.rmit.edu.au::a58f75e3-46e6-4835-bcc4-d84e25658b03" providerId="AD" clId="Web-{21FE9B17-4B12-46A2-B872-3795FA953DD9}"/>
    <pc:docChg chg="modSld">
      <pc:chgData name="Xinhuan Duan" userId="S::s3713321@student.rmit.edu.au::a58f75e3-46e6-4835-bcc4-d84e25658b03" providerId="AD" clId="Web-{21FE9B17-4B12-46A2-B872-3795FA953DD9}" dt="2020-08-19T04:31:54.646" v="7" actId="20577"/>
      <pc:docMkLst>
        <pc:docMk/>
      </pc:docMkLst>
      <pc:sldChg chg="modSp">
        <pc:chgData name="Xinhuan Duan" userId="S::s3713321@student.rmit.edu.au::a58f75e3-46e6-4835-bcc4-d84e25658b03" providerId="AD" clId="Web-{21FE9B17-4B12-46A2-B872-3795FA953DD9}" dt="2020-08-19T04:31:54.646" v="7" actId="20577"/>
        <pc:sldMkLst>
          <pc:docMk/>
          <pc:sldMk cId="4100205891" sldId="296"/>
        </pc:sldMkLst>
        <pc:spChg chg="mod">
          <ac:chgData name="Xinhuan Duan" userId="S::s3713321@student.rmit.edu.au::a58f75e3-46e6-4835-bcc4-d84e25658b03" providerId="AD" clId="Web-{21FE9B17-4B12-46A2-B872-3795FA953DD9}" dt="2020-08-19T04:31:54.646" v="7" actId="20577"/>
          <ac:spMkLst>
            <pc:docMk/>
            <pc:sldMk cId="4100205891" sldId="296"/>
            <ac:spMk id="17" creationId="{BFF00850-7A04-834B-A982-B8352FACE615}"/>
          </ac:spMkLst>
        </pc:spChg>
      </pc:sldChg>
    </pc:docChg>
  </pc:docChgLst>
  <pc:docChgLst>
    <pc:chgData name="Xinhuan Duan" userId="S::s3713321@student.rmit.edu.au::a58f75e3-46e6-4835-bcc4-d84e25658b03" providerId="AD" clId="Web-{88BBCF7B-5C46-4A91-9BD6-D17C414DBC23}"/>
    <pc:docChg chg="addSld delSld modSld sldOrd">
      <pc:chgData name="Xinhuan Duan" userId="S::s3713321@student.rmit.edu.au::a58f75e3-46e6-4835-bcc4-d84e25658b03" providerId="AD" clId="Web-{88BBCF7B-5C46-4A91-9BD6-D17C414DBC23}" dt="2020-08-26T05:13:31.697" v="451" actId="20577"/>
      <pc:docMkLst>
        <pc:docMk/>
      </pc:docMkLst>
      <pc:sldChg chg="ord">
        <pc:chgData name="Xinhuan Duan" userId="S::s3713321@student.rmit.edu.au::a58f75e3-46e6-4835-bcc4-d84e25658b03" providerId="AD" clId="Web-{88BBCF7B-5C46-4A91-9BD6-D17C414DBC23}" dt="2020-08-26T05:03:48.841" v="199"/>
        <pc:sldMkLst>
          <pc:docMk/>
          <pc:sldMk cId="3193630166" sldId="290"/>
        </pc:sldMkLst>
      </pc:sldChg>
      <pc:sldChg chg="modSp ord">
        <pc:chgData name="Xinhuan Duan" userId="S::s3713321@student.rmit.edu.au::a58f75e3-46e6-4835-bcc4-d84e25658b03" providerId="AD" clId="Web-{88BBCF7B-5C46-4A91-9BD6-D17C414DBC23}" dt="2020-08-26T05:02:42.684" v="174"/>
        <pc:sldMkLst>
          <pc:docMk/>
          <pc:sldMk cId="3467762427" sldId="291"/>
        </pc:sldMkLst>
        <pc:spChg chg="mod">
          <ac:chgData name="Xinhuan Duan" userId="S::s3713321@student.rmit.edu.au::a58f75e3-46e6-4835-bcc4-d84e25658b03" providerId="AD" clId="Web-{88BBCF7B-5C46-4A91-9BD6-D17C414DBC23}" dt="2020-08-26T05:00:54.463" v="171" actId="20577"/>
          <ac:spMkLst>
            <pc:docMk/>
            <pc:sldMk cId="3467762427" sldId="291"/>
            <ac:spMk id="17" creationId="{BFF00850-7A04-834B-A982-B8352FACE615}"/>
          </ac:spMkLst>
        </pc:spChg>
      </pc:sldChg>
      <pc:sldChg chg="addSp delSp modSp mod modClrScheme chgLayout">
        <pc:chgData name="Xinhuan Duan" userId="S::s3713321@student.rmit.edu.au::a58f75e3-46e6-4835-bcc4-d84e25658b03" providerId="AD" clId="Web-{88BBCF7B-5C46-4A91-9BD6-D17C414DBC23}" dt="2020-08-26T02:30:02.089" v="66" actId="20577"/>
        <pc:sldMkLst>
          <pc:docMk/>
          <pc:sldMk cId="2955748374" sldId="293"/>
        </pc:sldMkLst>
        <pc:spChg chg="del">
          <ac:chgData name="Xinhuan Duan" userId="S::s3713321@student.rmit.edu.au::a58f75e3-46e6-4835-bcc4-d84e25658b03" providerId="AD" clId="Web-{88BBCF7B-5C46-4A91-9BD6-D17C414DBC23}" dt="2020-08-26T02:29:49.651" v="61"/>
          <ac:spMkLst>
            <pc:docMk/>
            <pc:sldMk cId="2955748374" sldId="293"/>
            <ac:spMk id="2" creationId="{73FD455A-F5A0-F440-85C1-5403E39CED61}"/>
          </ac:spMkLst>
        </pc:spChg>
        <pc:spChg chg="del">
          <ac:chgData name="Xinhuan Duan" userId="S::s3713321@student.rmit.edu.au::a58f75e3-46e6-4835-bcc4-d84e25658b03" providerId="AD" clId="Web-{88BBCF7B-5C46-4A91-9BD6-D17C414DBC23}" dt="2020-08-26T02:29:38.182" v="60"/>
          <ac:spMkLst>
            <pc:docMk/>
            <pc:sldMk cId="2955748374" sldId="293"/>
            <ac:spMk id="3" creationId="{9155D273-0BB6-3E40-8292-CA592C9045F1}"/>
          </ac:spMkLst>
        </pc:spChg>
        <pc:spChg chg="add mod">
          <ac:chgData name="Xinhuan Duan" userId="S::s3713321@student.rmit.edu.au::a58f75e3-46e6-4835-bcc4-d84e25658b03" providerId="AD" clId="Web-{88BBCF7B-5C46-4A91-9BD6-D17C414DBC23}" dt="2020-08-26T02:30:02.089" v="66" actId="20577"/>
          <ac:spMkLst>
            <pc:docMk/>
            <pc:sldMk cId="2955748374" sldId="293"/>
            <ac:spMk id="9" creationId="{637D41E4-DCCA-45E9-83DC-5E5087504C3D}"/>
          </ac:spMkLst>
        </pc:spChg>
        <pc:spChg chg="add mod">
          <ac:chgData name="Xinhuan Duan" userId="S::s3713321@student.rmit.edu.au::a58f75e3-46e6-4835-bcc4-d84e25658b03" providerId="AD" clId="Web-{88BBCF7B-5C46-4A91-9BD6-D17C414DBC23}" dt="2020-08-26T02:29:49.651" v="61"/>
          <ac:spMkLst>
            <pc:docMk/>
            <pc:sldMk cId="2955748374" sldId="293"/>
            <ac:spMk id="11" creationId="{CAF8CA2C-6911-4518-A6DB-A538AD24A780}"/>
          </ac:spMkLst>
        </pc:spChg>
        <pc:picChg chg="add mod ord">
          <ac:chgData name="Xinhuan Duan" userId="S::s3713321@student.rmit.edu.au::a58f75e3-46e6-4835-bcc4-d84e25658b03" providerId="AD" clId="Web-{88BBCF7B-5C46-4A91-9BD6-D17C414DBC23}" dt="2020-08-26T02:29:49.651" v="61"/>
          <ac:picMkLst>
            <pc:docMk/>
            <pc:sldMk cId="2955748374" sldId="293"/>
            <ac:picMk id="4" creationId="{B1E55C38-9BC0-4315-99F0-9D40CEEEEA24}"/>
          </ac:picMkLst>
        </pc:picChg>
      </pc:sldChg>
      <pc:sldChg chg="modSp ord">
        <pc:chgData name="Xinhuan Duan" userId="S::s3713321@student.rmit.edu.au::a58f75e3-46e6-4835-bcc4-d84e25658b03" providerId="AD" clId="Web-{88BBCF7B-5C46-4A91-9BD6-D17C414DBC23}" dt="2020-08-26T05:03:55.404" v="201"/>
        <pc:sldMkLst>
          <pc:docMk/>
          <pc:sldMk cId="3062491647" sldId="295"/>
        </pc:sldMkLst>
        <pc:spChg chg="mod">
          <ac:chgData name="Xinhuan Duan" userId="S::s3713321@student.rmit.edu.au::a58f75e3-46e6-4835-bcc4-d84e25658b03" providerId="AD" clId="Web-{88BBCF7B-5C46-4A91-9BD6-D17C414DBC23}" dt="2020-08-26T05:03:45.138" v="198" actId="20577"/>
          <ac:spMkLst>
            <pc:docMk/>
            <pc:sldMk cId="3062491647" sldId="295"/>
            <ac:spMk id="2" creationId="{329304C7-F068-6C43-9C94-5954F41833C2}"/>
          </ac:spMkLst>
        </pc:spChg>
      </pc:sldChg>
      <pc:sldChg chg="addSp modSp mod ord modClrScheme chgLayout">
        <pc:chgData name="Xinhuan Duan" userId="S::s3713321@student.rmit.edu.au::a58f75e3-46e6-4835-bcc4-d84e25658b03" providerId="AD" clId="Web-{88BBCF7B-5C46-4A91-9BD6-D17C414DBC23}" dt="2020-08-26T05:13:31.697" v="450" actId="20577"/>
        <pc:sldMkLst>
          <pc:docMk/>
          <pc:sldMk cId="4100205891" sldId="296"/>
        </pc:sldMkLst>
        <pc:spChg chg="add mod">
          <ac:chgData name="Xinhuan Duan" userId="S::s3713321@student.rmit.edu.au::a58f75e3-46e6-4835-bcc4-d84e25658b03" providerId="AD" clId="Web-{88BBCF7B-5C46-4A91-9BD6-D17C414DBC23}" dt="2020-08-26T05:10:43.928" v="372" actId="1076"/>
          <ac:spMkLst>
            <pc:docMk/>
            <pc:sldMk cId="4100205891" sldId="296"/>
            <ac:spMk id="3" creationId="{ECD76632-FA1A-49D4-8385-9F8911B94130}"/>
          </ac:spMkLst>
        </pc:spChg>
        <pc:spChg chg="mod">
          <ac:chgData name="Xinhuan Duan" userId="S::s3713321@student.rmit.edu.au::a58f75e3-46e6-4835-bcc4-d84e25658b03" providerId="AD" clId="Web-{88BBCF7B-5C46-4A91-9BD6-D17C414DBC23}" dt="2020-08-26T02:18:23.259" v="31"/>
          <ac:spMkLst>
            <pc:docMk/>
            <pc:sldMk cId="4100205891" sldId="296"/>
            <ac:spMk id="16" creationId="{D1A31D9E-0B18-4147-A701-E178B9FCB73A}"/>
          </ac:spMkLst>
        </pc:spChg>
        <pc:spChg chg="mod">
          <ac:chgData name="Xinhuan Duan" userId="S::s3713321@student.rmit.edu.au::a58f75e3-46e6-4835-bcc4-d84e25658b03" providerId="AD" clId="Web-{88BBCF7B-5C46-4A91-9BD6-D17C414DBC23}" dt="2020-08-26T05:13:31.697" v="450" actId="20577"/>
          <ac:spMkLst>
            <pc:docMk/>
            <pc:sldMk cId="4100205891" sldId="296"/>
            <ac:spMk id="17" creationId="{BFF00850-7A04-834B-A982-B8352FACE615}"/>
          </ac:spMkLst>
        </pc:spChg>
        <pc:spChg chg="add mod">
          <ac:chgData name="Xinhuan Duan" userId="S::s3713321@student.rmit.edu.au::a58f75e3-46e6-4835-bcc4-d84e25658b03" providerId="AD" clId="Web-{88BBCF7B-5C46-4A91-9BD6-D17C414DBC23}" dt="2020-08-26T02:18:23.259" v="31"/>
          <ac:spMkLst>
            <pc:docMk/>
            <pc:sldMk cId="4100205891" sldId="296"/>
            <ac:spMk id="22" creationId="{3E9388AA-9449-4588-8C21-9932AF8E7EA2}"/>
          </ac:spMkLst>
        </pc:spChg>
        <pc:picChg chg="add mod">
          <ac:chgData name="Xinhuan Duan" userId="S::s3713321@student.rmit.edu.au::a58f75e3-46e6-4835-bcc4-d84e25658b03" providerId="AD" clId="Web-{88BBCF7B-5C46-4A91-9BD6-D17C414DBC23}" dt="2020-08-26T02:18:36.525" v="34" actId="1076"/>
          <ac:picMkLst>
            <pc:docMk/>
            <pc:sldMk cId="4100205891" sldId="296"/>
            <ac:picMk id="2" creationId="{B99DA873-4CB0-4B62-B34D-F503A0CB6DC2}"/>
          </ac:picMkLst>
        </pc:picChg>
      </pc:sldChg>
      <pc:sldChg chg="addSp delSp modSp new mod ord modClrScheme chgLayout">
        <pc:chgData name="Xinhuan Duan" userId="S::s3713321@student.rmit.edu.au::a58f75e3-46e6-4835-bcc4-d84e25658b03" providerId="AD" clId="Web-{88BBCF7B-5C46-4A91-9BD6-D17C414DBC23}" dt="2020-08-26T05:08:12.659" v="313" actId="20577"/>
        <pc:sldMkLst>
          <pc:docMk/>
          <pc:sldMk cId="70169308" sldId="298"/>
        </pc:sldMkLst>
        <pc:spChg chg="del">
          <ac:chgData name="Xinhuan Duan" userId="S::s3713321@student.rmit.edu.au::a58f75e3-46e6-4835-bcc4-d84e25658b03" providerId="AD" clId="Web-{88BBCF7B-5C46-4A91-9BD6-D17C414DBC23}" dt="2020-08-26T02:23:06.375" v="38"/>
          <ac:spMkLst>
            <pc:docMk/>
            <pc:sldMk cId="70169308" sldId="298"/>
            <ac:spMk id="2" creationId="{BDA6EF0E-2805-4F89-BDF8-D8F07F969A2A}"/>
          </ac:spMkLst>
        </pc:spChg>
        <pc:spChg chg="del">
          <ac:chgData name="Xinhuan Duan" userId="S::s3713321@student.rmit.edu.au::a58f75e3-46e6-4835-bcc4-d84e25658b03" providerId="AD" clId="Web-{88BBCF7B-5C46-4A91-9BD6-D17C414DBC23}" dt="2020-08-26T02:23:06.375" v="38"/>
          <ac:spMkLst>
            <pc:docMk/>
            <pc:sldMk cId="70169308" sldId="298"/>
            <ac:spMk id="3" creationId="{A3C68ACA-2BDD-45B7-A331-0182A4713B41}"/>
          </ac:spMkLst>
        </pc:spChg>
        <pc:spChg chg="del">
          <ac:chgData name="Xinhuan Duan" userId="S::s3713321@student.rmit.edu.au::a58f75e3-46e6-4835-bcc4-d84e25658b03" providerId="AD" clId="Web-{88BBCF7B-5C46-4A91-9BD6-D17C414DBC23}" dt="2020-08-26T02:23:06.375" v="38"/>
          <ac:spMkLst>
            <pc:docMk/>
            <pc:sldMk cId="70169308" sldId="298"/>
            <ac:spMk id="4" creationId="{2C3E06A3-DD1A-46A9-AE9C-9054249D7429}"/>
          </ac:spMkLst>
        </pc:spChg>
        <pc:spChg chg="mod">
          <ac:chgData name="Xinhuan Duan" userId="S::s3713321@student.rmit.edu.au::a58f75e3-46e6-4835-bcc4-d84e25658b03" providerId="AD" clId="Web-{88BBCF7B-5C46-4A91-9BD6-D17C414DBC23}" dt="2020-08-26T02:23:06.375" v="38"/>
          <ac:spMkLst>
            <pc:docMk/>
            <pc:sldMk cId="70169308" sldId="298"/>
            <ac:spMk id="5" creationId="{054BC2D2-92B7-4C49-B287-82622E0599AD}"/>
          </ac:spMkLst>
        </pc:spChg>
        <pc:spChg chg="add mod">
          <ac:chgData name="Xinhuan Duan" userId="S::s3713321@student.rmit.edu.au::a58f75e3-46e6-4835-bcc4-d84e25658b03" providerId="AD" clId="Web-{88BBCF7B-5C46-4A91-9BD6-D17C414DBC23}" dt="2020-08-26T05:08:12.659" v="313" actId="20577"/>
          <ac:spMkLst>
            <pc:docMk/>
            <pc:sldMk cId="70169308" sldId="298"/>
            <ac:spMk id="10" creationId="{E7BA02F2-4031-4383-90F7-8EFD0BE46A4B}"/>
          </ac:spMkLst>
        </pc:spChg>
        <pc:spChg chg="add del mod">
          <ac:chgData name="Xinhuan Duan" userId="S::s3713321@student.rmit.edu.au::a58f75e3-46e6-4835-bcc4-d84e25658b03" providerId="AD" clId="Web-{88BBCF7B-5C46-4A91-9BD6-D17C414DBC23}" dt="2020-08-26T02:26:44.646" v="53"/>
          <ac:spMkLst>
            <pc:docMk/>
            <pc:sldMk cId="70169308" sldId="298"/>
            <ac:spMk id="12" creationId="{84DF1C76-77F9-4A20-9F7E-754581910137}"/>
          </ac:spMkLst>
        </pc:spChg>
        <pc:spChg chg="add mod">
          <ac:chgData name="Xinhuan Duan" userId="S::s3713321@student.rmit.edu.au::a58f75e3-46e6-4835-bcc4-d84e25658b03" providerId="AD" clId="Web-{88BBCF7B-5C46-4A91-9BD6-D17C414DBC23}" dt="2020-08-26T02:23:06.375" v="38"/>
          <ac:spMkLst>
            <pc:docMk/>
            <pc:sldMk cId="70169308" sldId="298"/>
            <ac:spMk id="14" creationId="{69D42AAA-1582-4064-A2A0-767B7EDFD474}"/>
          </ac:spMkLst>
        </pc:spChg>
        <pc:picChg chg="add del mod">
          <ac:chgData name="Xinhuan Duan" userId="S::s3713321@student.rmit.edu.au::a58f75e3-46e6-4835-bcc4-d84e25658b03" providerId="AD" clId="Web-{88BBCF7B-5C46-4A91-9BD6-D17C414DBC23}" dt="2020-08-26T02:27:03.319" v="55"/>
          <ac:picMkLst>
            <pc:docMk/>
            <pc:sldMk cId="70169308" sldId="298"/>
            <ac:picMk id="6" creationId="{23DF6F1F-B578-4EE4-AB29-35A1C509159A}"/>
          </ac:picMkLst>
        </pc:picChg>
        <pc:picChg chg="add mod">
          <ac:chgData name="Xinhuan Duan" userId="S::s3713321@student.rmit.edu.au::a58f75e3-46e6-4835-bcc4-d84e25658b03" providerId="AD" clId="Web-{88BBCF7B-5C46-4A91-9BD6-D17C414DBC23}" dt="2020-08-26T05:06:52.579" v="255" actId="1076"/>
          <ac:picMkLst>
            <pc:docMk/>
            <pc:sldMk cId="70169308" sldId="298"/>
            <ac:picMk id="7" creationId="{14C10919-6479-4F07-ABD0-6B54B857745F}"/>
          </ac:picMkLst>
        </pc:picChg>
      </pc:sldChg>
      <pc:sldChg chg="new del">
        <pc:chgData name="Xinhuan Duan" userId="S::s3713321@student.rmit.edu.au::a58f75e3-46e6-4835-bcc4-d84e25658b03" providerId="AD" clId="Web-{88BBCF7B-5C46-4A91-9BD6-D17C414DBC23}" dt="2020-08-26T02:22:33.624" v="36"/>
        <pc:sldMkLst>
          <pc:docMk/>
          <pc:sldMk cId="682427488" sldId="298"/>
        </pc:sldMkLst>
      </pc:sldChg>
      <pc:sldChg chg="addSp delSp modSp new mod modClrScheme chgLayout">
        <pc:chgData name="Xinhuan Duan" userId="S::s3713321@student.rmit.edu.au::a58f75e3-46e6-4835-bcc4-d84e25658b03" providerId="AD" clId="Web-{88BBCF7B-5C46-4A91-9BD6-D17C414DBC23}" dt="2020-08-26T02:32:48.718" v="92" actId="20577"/>
        <pc:sldMkLst>
          <pc:docMk/>
          <pc:sldMk cId="3374100586" sldId="299"/>
        </pc:sldMkLst>
        <pc:spChg chg="del">
          <ac:chgData name="Xinhuan Duan" userId="S::s3713321@student.rmit.edu.au::a58f75e3-46e6-4835-bcc4-d84e25658b03" providerId="AD" clId="Web-{88BBCF7B-5C46-4A91-9BD6-D17C414DBC23}" dt="2020-08-26T02:30:40.574" v="68"/>
          <ac:spMkLst>
            <pc:docMk/>
            <pc:sldMk cId="3374100586" sldId="299"/>
            <ac:spMk id="2" creationId="{2DDFB5FC-72BC-4465-BB03-6EFA009CD718}"/>
          </ac:spMkLst>
        </pc:spChg>
        <pc:spChg chg="add mod">
          <ac:chgData name="Xinhuan Duan" userId="S::s3713321@student.rmit.edu.au::a58f75e3-46e6-4835-bcc4-d84e25658b03" providerId="AD" clId="Web-{88BBCF7B-5C46-4A91-9BD6-D17C414DBC23}" dt="2020-08-26T02:31:35.888" v="77" actId="20577"/>
          <ac:spMkLst>
            <pc:docMk/>
            <pc:sldMk cId="3374100586" sldId="299"/>
            <ac:spMk id="7" creationId="{4A7F2D24-FADF-4C84-AEEF-69E64096443C}"/>
          </ac:spMkLst>
        </pc:spChg>
        <pc:spChg chg="add mod">
          <ac:chgData name="Xinhuan Duan" userId="S::s3713321@student.rmit.edu.au::a58f75e3-46e6-4835-bcc4-d84e25658b03" providerId="AD" clId="Web-{88BBCF7B-5C46-4A91-9BD6-D17C414DBC23}" dt="2020-08-26T02:32:48.718" v="92" actId="20577"/>
          <ac:spMkLst>
            <pc:docMk/>
            <pc:sldMk cId="3374100586" sldId="299"/>
            <ac:spMk id="9" creationId="{9F09E939-E825-4716-90EB-6C43707EF3A1}"/>
          </ac:spMkLst>
        </pc:spChg>
      </pc:sldChg>
    </pc:docChg>
  </pc:docChgLst>
  <pc:docChgLst>
    <pc:chgData name="Xinhuan Duan" userId="S::s3713321@student.rmit.edu.au::a58f75e3-46e6-4835-bcc4-d84e25658b03" providerId="AD" clId="Web-{1E23BF27-8CB3-4E92-ABE3-A8D80C19ECC2}"/>
    <pc:docChg chg="modSld">
      <pc:chgData name="Xinhuan Duan" userId="S::s3713321@student.rmit.edu.au::a58f75e3-46e6-4835-bcc4-d84e25658b03" providerId="AD" clId="Web-{1E23BF27-8CB3-4E92-ABE3-A8D80C19ECC2}" dt="2020-09-17T20:15:40.426" v="13" actId="14100"/>
      <pc:docMkLst>
        <pc:docMk/>
      </pc:docMkLst>
      <pc:sldChg chg="addSp delSp modSp modTransition addAnim modAnim">
        <pc:chgData name="Xinhuan Duan" userId="S::s3713321@student.rmit.edu.au::a58f75e3-46e6-4835-bcc4-d84e25658b03" providerId="AD" clId="Web-{1E23BF27-8CB3-4E92-ABE3-A8D80C19ECC2}" dt="2020-09-17T20:15:40.426" v="13" actId="14100"/>
        <pc:sldMkLst>
          <pc:docMk/>
          <pc:sldMk cId="4100205891" sldId="296"/>
        </pc:sldMkLst>
        <pc:grpChg chg="mod">
          <ac:chgData name="Xinhuan Duan" userId="S::s3713321@student.rmit.edu.au::a58f75e3-46e6-4835-bcc4-d84e25658b03" providerId="AD" clId="Web-{1E23BF27-8CB3-4E92-ABE3-A8D80C19ECC2}" dt="2020-09-17T20:13:10.375" v="6" actId="1076"/>
          <ac:grpSpMkLst>
            <pc:docMk/>
            <pc:sldMk cId="4100205891" sldId="296"/>
            <ac:grpSpMk id="13" creationId="{FFD5EFE6-BE7A-4A90-BC80-BE2F6BD36F20}"/>
          </ac:grpSpMkLst>
        </pc:grpChg>
        <pc:picChg chg="add mod ord">
          <ac:chgData name="Xinhuan Duan" userId="S::s3713321@student.rmit.edu.au::a58f75e3-46e6-4835-bcc4-d84e25658b03" providerId="AD" clId="Web-{1E23BF27-8CB3-4E92-ABE3-A8D80C19ECC2}" dt="2020-09-17T20:13:50.766" v="9"/>
          <ac:picMkLst>
            <pc:docMk/>
            <pc:sldMk cId="4100205891" sldId="296"/>
            <ac:picMk id="4" creationId="{02AC35C3-47DA-4738-A031-5D39439C5D36}"/>
          </ac:picMkLst>
        </pc:picChg>
        <pc:picChg chg="add del mod">
          <ac:chgData name="Xinhuan Duan" userId="S::s3713321@student.rmit.edu.au::a58f75e3-46e6-4835-bcc4-d84e25658b03" providerId="AD" clId="Web-{1E23BF27-8CB3-4E92-ABE3-A8D80C19ECC2}" dt="2020-09-17T20:13:02.047" v="3"/>
          <ac:picMkLst>
            <pc:docMk/>
            <pc:sldMk cId="4100205891" sldId="296"/>
            <ac:picMk id="6" creationId="{741EECB0-5F4B-4F5E-883F-B8D4BB19393D}"/>
          </ac:picMkLst>
        </pc:picChg>
        <pc:cxnChg chg="mod">
          <ac:chgData name="Xinhuan Duan" userId="S::s3713321@student.rmit.edu.au::a58f75e3-46e6-4835-bcc4-d84e25658b03" providerId="AD" clId="Web-{1E23BF27-8CB3-4E92-ABE3-A8D80C19ECC2}" dt="2020-09-17T20:15:40.426" v="13" actId="14100"/>
          <ac:cxnSpMkLst>
            <pc:docMk/>
            <pc:sldMk cId="4100205891" sldId="296"/>
            <ac:cxnSpMk id="9" creationId="{611828E5-CAD3-4349-AC89-1F72E652F9AB}"/>
          </ac:cxnSpMkLst>
        </pc:cxnChg>
      </pc:sldChg>
    </pc:docChg>
  </pc:docChgLst>
  <pc:docChgLst>
    <pc:chgData name="Xinhuan Duan" userId="S::s3713321@student.rmit.edu.au::a58f75e3-46e6-4835-bcc4-d84e25658b03" providerId="AD" clId="Web-{1CD34DA2-430D-4745-A6CD-8921C6AC0CDA}"/>
    <pc:docChg chg="modSld">
      <pc:chgData name="Xinhuan Duan" userId="S::s3713321@student.rmit.edu.au::a58f75e3-46e6-4835-bcc4-d84e25658b03" providerId="AD" clId="Web-{1CD34DA2-430D-4745-A6CD-8921C6AC0CDA}" dt="2020-09-15T16:57:50.025" v="92" actId="1076"/>
      <pc:docMkLst>
        <pc:docMk/>
      </pc:docMkLst>
      <pc:sldChg chg="addSp delSp modSp">
        <pc:chgData name="Xinhuan Duan" userId="S::s3713321@student.rmit.edu.au::a58f75e3-46e6-4835-bcc4-d84e25658b03" providerId="AD" clId="Web-{1CD34DA2-430D-4745-A6CD-8921C6AC0CDA}" dt="2020-09-15T16:37:27.404" v="55" actId="20577"/>
        <pc:sldMkLst>
          <pc:docMk/>
          <pc:sldMk cId="2955748374" sldId="293"/>
        </pc:sldMkLst>
        <pc:spChg chg="add del mod">
          <ac:chgData name="Xinhuan Duan" userId="S::s3713321@student.rmit.edu.au::a58f75e3-46e6-4835-bcc4-d84e25658b03" providerId="AD" clId="Web-{1CD34DA2-430D-4745-A6CD-8921C6AC0CDA}" dt="2020-09-15T16:34:22.004" v="19"/>
          <ac:spMkLst>
            <pc:docMk/>
            <pc:sldMk cId="2955748374" sldId="293"/>
            <ac:spMk id="2" creationId="{6291FC53-FA49-47C2-BC8C-0BF15D83A2A8}"/>
          </ac:spMkLst>
        </pc:spChg>
        <pc:spChg chg="add del">
          <ac:chgData name="Xinhuan Duan" userId="S::s3713321@student.rmit.edu.au::a58f75e3-46e6-4835-bcc4-d84e25658b03" providerId="AD" clId="Web-{1CD34DA2-430D-4745-A6CD-8921C6AC0CDA}" dt="2020-09-15T16:33:50.472" v="8"/>
          <ac:spMkLst>
            <pc:docMk/>
            <pc:sldMk cId="2955748374" sldId="293"/>
            <ac:spMk id="3" creationId="{9827CEFF-3908-44F5-B374-00E4612EECDD}"/>
          </ac:spMkLst>
        </pc:spChg>
        <pc:spChg chg="add mod">
          <ac:chgData name="Xinhuan Duan" userId="S::s3713321@student.rmit.edu.au::a58f75e3-46e6-4835-bcc4-d84e25658b03" providerId="AD" clId="Web-{1CD34DA2-430D-4745-A6CD-8921C6AC0CDA}" dt="2020-09-15T16:37:27.404" v="55" actId="20577"/>
          <ac:spMkLst>
            <pc:docMk/>
            <pc:sldMk cId="2955748374" sldId="293"/>
            <ac:spMk id="5" creationId="{F83CB030-94EC-4C99-B5BA-FA092F76A2E0}"/>
          </ac:spMkLst>
        </pc:spChg>
        <pc:spChg chg="mod">
          <ac:chgData name="Xinhuan Duan" userId="S::s3713321@student.rmit.edu.au::a58f75e3-46e6-4835-bcc4-d84e25658b03" providerId="AD" clId="Web-{1CD34DA2-430D-4745-A6CD-8921C6AC0CDA}" dt="2020-09-15T16:33:45.332" v="5" actId="20577"/>
          <ac:spMkLst>
            <pc:docMk/>
            <pc:sldMk cId="2955748374" sldId="293"/>
            <ac:spMk id="9" creationId="{637D41E4-DCCA-45E9-83DC-5E5087504C3D}"/>
          </ac:spMkLst>
        </pc:spChg>
        <pc:picChg chg="mod">
          <ac:chgData name="Xinhuan Duan" userId="S::s3713321@student.rmit.edu.au::a58f75e3-46e6-4835-bcc4-d84e25658b03" providerId="AD" clId="Web-{1CD34DA2-430D-4745-A6CD-8921C6AC0CDA}" dt="2020-09-15T16:34:39.364" v="21" actId="1076"/>
          <ac:picMkLst>
            <pc:docMk/>
            <pc:sldMk cId="2955748374" sldId="293"/>
            <ac:picMk id="4" creationId="{B1E55C38-9BC0-4315-99F0-9D40CEEEEA24}"/>
          </ac:picMkLst>
        </pc:picChg>
      </pc:sldChg>
      <pc:sldChg chg="addSp delSp modSp">
        <pc:chgData name="Xinhuan Duan" userId="S::s3713321@student.rmit.edu.au::a58f75e3-46e6-4835-bcc4-d84e25658b03" providerId="AD" clId="Web-{1CD34DA2-430D-4745-A6CD-8921C6AC0CDA}" dt="2020-09-15T16:57:50.025" v="92" actId="1076"/>
        <pc:sldMkLst>
          <pc:docMk/>
          <pc:sldMk cId="4100205891" sldId="296"/>
        </pc:sldMkLst>
        <pc:spChg chg="mod">
          <ac:chgData name="Xinhuan Duan" userId="S::s3713321@student.rmit.edu.au::a58f75e3-46e6-4835-bcc4-d84e25658b03" providerId="AD" clId="Web-{1CD34DA2-430D-4745-A6CD-8921C6AC0CDA}" dt="2020-09-15T16:57:25.696" v="87" actId="20577"/>
          <ac:spMkLst>
            <pc:docMk/>
            <pc:sldMk cId="4100205891" sldId="296"/>
            <ac:spMk id="3" creationId="{ECD76632-FA1A-49D4-8385-9F8911B94130}"/>
          </ac:spMkLst>
        </pc:spChg>
        <pc:spChg chg="add del mod">
          <ac:chgData name="Xinhuan Duan" userId="S::s3713321@student.rmit.edu.au::a58f75e3-46e6-4835-bcc4-d84e25658b03" providerId="AD" clId="Web-{1CD34DA2-430D-4745-A6CD-8921C6AC0CDA}" dt="2020-09-15T16:57:28.197" v="90"/>
          <ac:spMkLst>
            <pc:docMk/>
            <pc:sldMk cId="4100205891" sldId="296"/>
            <ac:spMk id="4" creationId="{C9175071-25CF-40FF-8314-592FE891D24B}"/>
          </ac:spMkLst>
        </pc:spChg>
        <pc:spChg chg="add del">
          <ac:chgData name="Xinhuan Duan" userId="S::s3713321@student.rmit.edu.au::a58f75e3-46e6-4835-bcc4-d84e25658b03" providerId="AD" clId="Web-{1CD34DA2-430D-4745-A6CD-8921C6AC0CDA}" dt="2020-09-15T16:57:20.259" v="80"/>
          <ac:spMkLst>
            <pc:docMk/>
            <pc:sldMk cId="4100205891" sldId="296"/>
            <ac:spMk id="6" creationId="{C91E5083-042A-41CE-860D-84630B942913}"/>
          </ac:spMkLst>
        </pc:spChg>
        <pc:grpChg chg="mod">
          <ac:chgData name="Xinhuan Duan" userId="S::s3713321@student.rmit.edu.au::a58f75e3-46e6-4835-bcc4-d84e25658b03" providerId="AD" clId="Web-{1CD34DA2-430D-4745-A6CD-8921C6AC0CDA}" dt="2020-09-15T16:57:24.087" v="82" actId="14100"/>
          <ac:grpSpMkLst>
            <pc:docMk/>
            <pc:sldMk cId="4100205891" sldId="296"/>
            <ac:grpSpMk id="13" creationId="{FFD5EFE6-BE7A-4A90-BC80-BE2F6BD36F20}"/>
          </ac:grpSpMkLst>
        </pc:grpChg>
        <pc:picChg chg="add del mod">
          <ac:chgData name="Xinhuan Duan" userId="S::s3713321@student.rmit.edu.au::a58f75e3-46e6-4835-bcc4-d84e25658b03" providerId="AD" clId="Web-{1CD34DA2-430D-4745-A6CD-8921C6AC0CDA}" dt="2020-09-15T16:57:50.025" v="92" actId="1076"/>
          <ac:picMkLst>
            <pc:docMk/>
            <pc:sldMk cId="4100205891" sldId="296"/>
            <ac:picMk id="5" creationId="{017DC525-36E3-4A54-9C7B-F293A92DBEC9}"/>
          </ac:picMkLst>
        </pc:picChg>
        <pc:cxnChg chg="mod">
          <ac:chgData name="Xinhuan Duan" userId="S::s3713321@student.rmit.edu.au::a58f75e3-46e6-4835-bcc4-d84e25658b03" providerId="AD" clId="Web-{1CD34DA2-430D-4745-A6CD-8921C6AC0CDA}" dt="2020-09-15T16:57:14.478" v="78" actId="1076"/>
          <ac:cxnSpMkLst>
            <pc:docMk/>
            <pc:sldMk cId="4100205891" sldId="296"/>
            <ac:cxnSpMk id="9" creationId="{611828E5-CAD3-4349-AC89-1F72E652F9A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09ECA-5F12-D442-BFBA-85D1AA7E7C17}" type="datetimeFigureOut">
              <a:rPr lang="en-AU" smtClean="0"/>
              <a:t>18/09/2020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25BF3-8B95-A846-8395-EE6B0CB57C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05712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chemeClr val="bg1"/>
                </a:solidFill>
              </a:rPr>
              <a:t>Instructions</a:t>
            </a:r>
          </a:p>
          <a:p>
            <a:r>
              <a:rPr lang="en-US" sz="1200" b="1"/>
              <a:t>To create </a:t>
            </a:r>
            <a:r>
              <a:rPr lang="en-US" sz="1200" b="1" err="1"/>
              <a:t>em</a:t>
            </a:r>
            <a:r>
              <a:rPr lang="en-US" sz="1200" b="1"/>
              <a:t> dash above headline</a:t>
            </a:r>
            <a:br>
              <a:rPr lang="en-US" sz="1200"/>
            </a:br>
            <a:r>
              <a:rPr lang="en-US" sz="1200"/>
              <a:t>Same size and weight as the headline and set using a soft return.</a:t>
            </a:r>
            <a:br>
              <a:rPr lang="en-US" sz="1200"/>
            </a:br>
            <a:br>
              <a:rPr lang="en-US" sz="1200"/>
            </a:br>
            <a:r>
              <a:rPr lang="en-US" sz="1200"/>
              <a:t>PC: </a:t>
            </a:r>
            <a:r>
              <a:rPr lang="en-US" sz="1200" err="1"/>
              <a:t>Em</a:t>
            </a:r>
            <a:r>
              <a:rPr lang="en-US" sz="1200"/>
              <a:t> dash (—): </a:t>
            </a:r>
            <a:r>
              <a:rPr lang="en-US" sz="1200" err="1"/>
              <a:t>Alt+Ctrl</a:t>
            </a:r>
            <a:r>
              <a:rPr lang="en-US" sz="1200"/>
              <a:t>+ - (minus)</a:t>
            </a:r>
            <a:br>
              <a:rPr lang="en-US" sz="1200"/>
            </a:br>
            <a:r>
              <a:rPr lang="en-US" sz="1200"/>
              <a:t>Mac: </a:t>
            </a:r>
            <a:r>
              <a:rPr lang="en-US" sz="1200" err="1"/>
              <a:t>Em</a:t>
            </a:r>
            <a:r>
              <a:rPr lang="en-US" sz="1200"/>
              <a:t> dash (—): </a:t>
            </a:r>
            <a:r>
              <a:rPr lang="en-US" sz="1200" err="1"/>
              <a:t>Shift+Alt</a:t>
            </a:r>
            <a:r>
              <a:rPr lang="en-US" sz="1200"/>
              <a:t>/</a:t>
            </a:r>
            <a:r>
              <a:rPr lang="en-US" sz="1200" err="1"/>
              <a:t>Option+hyphen</a:t>
            </a:r>
            <a:endParaRPr lang="en-AU"/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25BF3-8B95-A846-8395-EE6B0CB57C55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9725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>
                <a:solidFill>
                  <a:schemeClr val="bg1"/>
                </a:solidFill>
              </a:rPr>
              <a:t>Instructions</a:t>
            </a:r>
          </a:p>
          <a:p>
            <a:r>
              <a:rPr lang="en-US" sz="1200" b="1"/>
              <a:t>To create </a:t>
            </a:r>
            <a:r>
              <a:rPr lang="en-US" sz="1200" b="1" err="1"/>
              <a:t>em</a:t>
            </a:r>
            <a:r>
              <a:rPr lang="en-US" sz="1200" b="1"/>
              <a:t> dash above headline</a:t>
            </a:r>
            <a:br>
              <a:rPr lang="en-US" sz="1200"/>
            </a:br>
            <a:r>
              <a:rPr lang="en-US" sz="1200"/>
              <a:t>Same size and weight as the headline and set using a soft return.</a:t>
            </a:r>
            <a:br>
              <a:rPr lang="en-US" sz="1200"/>
            </a:br>
            <a:br>
              <a:rPr lang="en-US" sz="1200"/>
            </a:br>
            <a:r>
              <a:rPr lang="en-US" sz="1200"/>
              <a:t>PC: </a:t>
            </a:r>
            <a:r>
              <a:rPr lang="en-US" sz="1200" err="1"/>
              <a:t>Em</a:t>
            </a:r>
            <a:r>
              <a:rPr lang="en-US" sz="1200"/>
              <a:t> dash (—): </a:t>
            </a:r>
            <a:r>
              <a:rPr lang="en-US" sz="1200" err="1"/>
              <a:t>Alt+Ctrl</a:t>
            </a:r>
            <a:r>
              <a:rPr lang="en-US" sz="1200"/>
              <a:t>+ - (minus)</a:t>
            </a:r>
            <a:br>
              <a:rPr lang="en-US" sz="1200"/>
            </a:br>
            <a:r>
              <a:rPr lang="en-US" sz="1200"/>
              <a:t>Mac: </a:t>
            </a:r>
            <a:r>
              <a:rPr lang="en-US" sz="1200" err="1"/>
              <a:t>Em</a:t>
            </a:r>
            <a:r>
              <a:rPr lang="en-US" sz="1200"/>
              <a:t> dash (—): </a:t>
            </a:r>
            <a:r>
              <a:rPr lang="en-US" sz="1200" err="1"/>
              <a:t>Shift+Alt</a:t>
            </a:r>
            <a:r>
              <a:rPr lang="en-US" sz="1200"/>
              <a:t>/</a:t>
            </a:r>
            <a:r>
              <a:rPr lang="en-US" sz="1200" err="1"/>
              <a:t>Option+hyphen</a:t>
            </a:r>
            <a:endParaRPr lang="en-AU"/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125BF3-8B95-A846-8395-EE6B0CB57C5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3418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16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1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;p19">
            <a:extLst>
              <a:ext uri="{FF2B5EF4-FFF2-40B4-BE49-F238E27FC236}">
                <a16:creationId xmlns:a16="http://schemas.microsoft.com/office/drawing/2014/main" id="{3DA84001-35E7-C04E-BD7E-AA2C0E3047E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B637FE-7484-654F-82F2-039486F343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-82"/>
          <a:stretch/>
        </p:blipFill>
        <p:spPr>
          <a:xfrm>
            <a:off x="5356053" y="0"/>
            <a:ext cx="3791261" cy="514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038" y="1539168"/>
            <a:ext cx="4335993" cy="2278195"/>
          </a:xfrm>
        </p:spPr>
        <p:txBody>
          <a:bodyPr lIns="0" anchor="t" anchorCtr="0"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C9E4671-8DFA-C545-8FBF-A0A6AF845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458" y="2978708"/>
            <a:ext cx="3747541" cy="2164792"/>
          </a:xfrm>
          <a:prstGeom prst="rect">
            <a:avLst/>
          </a:prstGeom>
        </p:spPr>
      </p:pic>
      <p:pic>
        <p:nvPicPr>
          <p:cNvPr id="14" name="Google Shape;8;p21">
            <a:extLst>
              <a:ext uri="{FF2B5EF4-FFF2-40B4-BE49-F238E27FC236}">
                <a16:creationId xmlns:a16="http://schemas.microsoft.com/office/drawing/2014/main" id="{398F896E-5E4E-504E-B75E-DF140D1FBC04}"/>
              </a:ext>
            </a:extLst>
          </p:cNvPr>
          <p:cNvPicPr preferRelativeResize="0"/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2236" y="4366163"/>
            <a:ext cx="1269645" cy="5683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E0CE3D0-42D9-A746-A7A3-6D712BCC28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038" y="679806"/>
            <a:ext cx="3794950" cy="646331"/>
          </a:xfrm>
          <a:solidFill>
            <a:schemeClr val="tx2"/>
          </a:solidFill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Title goes here</a:t>
            </a:r>
            <a:endParaRPr lang="en-AU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65E9A06-BADA-D549-AF33-ADCEBDAECB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038" y="4497537"/>
            <a:ext cx="1541526" cy="3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87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;p19">
            <a:extLst>
              <a:ext uri="{FF2B5EF4-FFF2-40B4-BE49-F238E27FC236}">
                <a16:creationId xmlns:a16="http://schemas.microsoft.com/office/drawing/2014/main" id="{3DA84001-35E7-C04E-BD7E-AA2C0E3047E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038" y="2228788"/>
            <a:ext cx="4335993" cy="1158228"/>
          </a:xfrm>
        </p:spPr>
        <p:txBody>
          <a:bodyPr lIns="0" anchor="t" anchorCtr="0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C9E4671-8DFA-C545-8FBF-A0A6AF845D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458" y="2978708"/>
            <a:ext cx="3747541" cy="216479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E0CE3D0-42D9-A746-A7A3-6D712BCC28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038" y="679806"/>
            <a:ext cx="2800767" cy="590931"/>
          </a:xfrm>
          <a:solidFill>
            <a:schemeClr val="tx2"/>
          </a:solidFill>
        </p:spPr>
        <p:txBody>
          <a:bodyPr wrap="none">
            <a:sp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GB"/>
              <a:t>First line text</a:t>
            </a:r>
            <a:endParaRPr lang="en-A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4FD384-5361-B741-9C0D-355A4B8280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038" y="1379101"/>
            <a:ext cx="3724096" cy="646331"/>
          </a:xfrm>
          <a:solidFill>
            <a:schemeClr val="tx2"/>
          </a:solidFill>
        </p:spPr>
        <p:txBody>
          <a:bodyPr wrap="none">
            <a:sp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  <a:lvl2pPr>
              <a:defRPr sz="2800" b="1">
                <a:solidFill>
                  <a:schemeClr val="bg1"/>
                </a:solidFill>
              </a:defRPr>
            </a:lvl2pPr>
            <a:lvl3pPr>
              <a:defRPr sz="2800" b="1">
                <a:solidFill>
                  <a:schemeClr val="bg1"/>
                </a:solidFill>
              </a:defRPr>
            </a:lvl3pPr>
            <a:lvl4pPr>
              <a:defRPr sz="2800" b="1">
                <a:solidFill>
                  <a:schemeClr val="bg1"/>
                </a:solidFill>
              </a:defRPr>
            </a:lvl4pPr>
            <a:lvl5pPr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Second line text</a:t>
            </a:r>
            <a:endParaRPr lang="en-AU"/>
          </a:p>
        </p:txBody>
      </p:sp>
      <p:pic>
        <p:nvPicPr>
          <p:cNvPr id="15" name="Google Shape;8;p21">
            <a:extLst>
              <a:ext uri="{FF2B5EF4-FFF2-40B4-BE49-F238E27FC236}">
                <a16:creationId xmlns:a16="http://schemas.microsoft.com/office/drawing/2014/main" id="{E3D7CF66-4905-4747-8133-ED4F330E6087}"/>
              </a:ext>
            </a:extLst>
          </p:cNvPr>
          <p:cNvPicPr preferRelativeResize="0"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2236" y="4366163"/>
            <a:ext cx="1269645" cy="56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9D8A11-503E-D349-9388-81D5EAEE74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038" y="4497537"/>
            <a:ext cx="1541526" cy="3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92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igenous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painted, holding, woman, colorful&#10;&#10;Description automatically generated">
            <a:extLst>
              <a:ext uri="{FF2B5EF4-FFF2-40B4-BE49-F238E27FC236}">
                <a16:creationId xmlns:a16="http://schemas.microsoft.com/office/drawing/2014/main" id="{017FC1FE-AC88-C641-9690-E35860B3FC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289" y="0"/>
            <a:ext cx="9229725" cy="5191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2038" y="2436970"/>
            <a:ext cx="3793496" cy="646331"/>
          </a:xfrm>
          <a:solidFill>
            <a:schemeClr val="accent3"/>
          </a:solidFill>
        </p:spPr>
        <p:txBody>
          <a:bodyPr wrap="none" lIns="90000" anchor="ctr" anchorCtr="0">
            <a:sp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GB"/>
              <a:t>Title goes here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6A32104-5120-DA4E-B0F9-345ADE371AF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22009" y="3294459"/>
            <a:ext cx="6143906" cy="801827"/>
          </a:xfrm>
        </p:spPr>
        <p:txBody>
          <a:bodyPr lIns="0" anchor="t" anchorCtr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81F9B92-FBB7-624F-A2E8-13318DACA8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038" y="4497537"/>
            <a:ext cx="1541526" cy="330708"/>
          </a:xfrm>
          <a:prstGeom prst="rect">
            <a:avLst/>
          </a:prstGeom>
        </p:spPr>
      </p:pic>
      <p:pic>
        <p:nvPicPr>
          <p:cNvPr id="24" name="Google Shape;8;p21">
            <a:extLst>
              <a:ext uri="{FF2B5EF4-FFF2-40B4-BE49-F238E27FC236}">
                <a16:creationId xmlns:a16="http://schemas.microsoft.com/office/drawing/2014/main" id="{9312BA2A-00C6-974B-A5BC-F988D301CFD0}"/>
              </a:ext>
            </a:extLst>
          </p:cNvPr>
          <p:cNvPicPr preferRelativeResize="0"/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2236" y="4366163"/>
            <a:ext cx="1269645" cy="568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3630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igenous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40;p22" descr="A close up of a painted wall  Description automatically generated">
            <a:extLst>
              <a:ext uri="{FF2B5EF4-FFF2-40B4-BE49-F238E27FC236}">
                <a16:creationId xmlns:a16="http://schemas.microsoft.com/office/drawing/2014/main" id="{2574DA90-6FFA-A943-9699-C0A304EC1DFE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66681" y="988436"/>
            <a:ext cx="5476553" cy="1790700"/>
          </a:xfrm>
        </p:spPr>
        <p:txBody>
          <a:bodyPr lIns="0" anchor="b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DB7EA63-6164-A841-91E4-33AA70BF8C1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2366681" y="2779136"/>
            <a:ext cx="6351111" cy="1125140"/>
          </a:xfrm>
        </p:spPr>
        <p:txBody>
          <a:bodyPr lIns="0" anchor="t" anchorCtr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Add subtitle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8A6D887-46DC-DF44-BC04-3D595A0B96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9812" y="4497537"/>
            <a:ext cx="1541526" cy="330708"/>
          </a:xfrm>
          <a:prstGeom prst="rect">
            <a:avLst/>
          </a:prstGeom>
        </p:spPr>
      </p:pic>
      <p:pic>
        <p:nvPicPr>
          <p:cNvPr id="19" name="Google Shape;8;p21">
            <a:extLst>
              <a:ext uri="{FF2B5EF4-FFF2-40B4-BE49-F238E27FC236}">
                <a16:creationId xmlns:a16="http://schemas.microsoft.com/office/drawing/2014/main" id="{32756D3F-F8FB-0C45-A009-6025A1200D53}"/>
              </a:ext>
            </a:extLst>
          </p:cNvPr>
          <p:cNvPicPr preferRelativeResize="0"/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2236" y="180655"/>
            <a:ext cx="1269645" cy="568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039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digenous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5014" y="576263"/>
            <a:ext cx="6143906" cy="1793750"/>
          </a:xfrm>
        </p:spPr>
        <p:txBody>
          <a:bodyPr wrap="square" lIns="90000" bIns="46800" anchor="b" anchorCtr="0"/>
          <a:lstStyle>
            <a:lvl1pPr>
              <a:defRPr sz="3800">
                <a:ln>
                  <a:noFill/>
                </a:ln>
                <a:solidFill>
                  <a:schemeClr val="tx1"/>
                </a:solidFill>
                <a:effectLst>
                  <a:outerShdw sx="1000" sy="1000" algn="ctr" rotWithShape="0">
                    <a:srgbClr val="000000"/>
                  </a:outerShdw>
                </a:effectLst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5014" y="2475248"/>
            <a:ext cx="6143906" cy="1125140"/>
          </a:xfrm>
        </p:spPr>
        <p:txBody>
          <a:bodyPr anchor="t" anchorCtr="0"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 descr="A picture containing window, building, drawing&#10;&#10;Description automatically generated">
            <a:extLst>
              <a:ext uri="{FF2B5EF4-FFF2-40B4-BE49-F238E27FC236}">
                <a16:creationId xmlns:a16="http://schemas.microsoft.com/office/drawing/2014/main" id="{FCF0422D-923B-A743-AA28-DA9407278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68400" cy="5143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BE679-C70F-0849-BBEA-01B367D46D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6E9E6-392B-B64A-85D6-1354B0EA1A88}" type="slidenum">
              <a:rPr lang="en-AU" smtClean="0"/>
              <a:pPr/>
              <a:t>‹#›</a:t>
            </a:fld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B4DC5A-3994-524A-AB7B-DE1963980B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259287"/>
            <a:ext cx="508000" cy="49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03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digenous_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0;p22" descr="A close up of a painted wall  Description automatically generated">
            <a:extLst>
              <a:ext uri="{FF2B5EF4-FFF2-40B4-BE49-F238E27FC236}">
                <a16:creationId xmlns:a16="http://schemas.microsoft.com/office/drawing/2014/main" id="{38B4356D-51CA-974D-ADF8-7EF243F0D3AC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66682" y="576263"/>
            <a:ext cx="6143906" cy="1793750"/>
          </a:xfrm>
        </p:spPr>
        <p:txBody>
          <a:bodyPr wrap="square" lIns="90000" bIns="46800" anchor="b" anchorCtr="0"/>
          <a:lstStyle>
            <a:lvl1pPr>
              <a:defRPr sz="3800">
                <a:ln>
                  <a:noFill/>
                </a:ln>
                <a:solidFill>
                  <a:schemeClr val="bg1"/>
                </a:solidFill>
                <a:effectLst>
                  <a:outerShdw sx="1000" sy="1000" algn="ctr" rotWithShape="0">
                    <a:srgbClr val="000000"/>
                  </a:outerShdw>
                </a:effectLst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66682" y="2475248"/>
            <a:ext cx="6143906" cy="1125140"/>
          </a:xfrm>
        </p:spPr>
        <p:txBody>
          <a:bodyPr anchor="t" anchorCtr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73CD1-9365-4E41-A9AC-3739BE6363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6E9E6-392B-B64A-85D6-1354B0EA1A8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1797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Indigenous_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50" y="1369220"/>
            <a:ext cx="7886700" cy="2747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3" name="Google Shape;32;p21">
            <a:extLst>
              <a:ext uri="{FF2B5EF4-FFF2-40B4-BE49-F238E27FC236}">
                <a16:creationId xmlns:a16="http://schemas.microsoft.com/office/drawing/2014/main" id="{64F62C1C-AD46-4D4E-9BDE-3CA1FBDAF6B1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880684" y="625616"/>
            <a:ext cx="637200" cy="83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33E8AF-ECD1-0D45-B7E3-F0C98FD31B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443" y="4506299"/>
            <a:ext cx="1102493" cy="636862"/>
          </a:xfrm>
          <a:prstGeom prst="rect">
            <a:avLst/>
          </a:prstGeom>
        </p:spPr>
      </p:pic>
      <p:sp>
        <p:nvSpPr>
          <p:cNvPr id="15" name="Google Shape;9;p21">
            <a:extLst>
              <a:ext uri="{FF2B5EF4-FFF2-40B4-BE49-F238E27FC236}">
                <a16:creationId xmlns:a16="http://schemas.microsoft.com/office/drawing/2014/main" id="{BEB7E402-C3A8-1847-AB45-883B6ADA26A3}"/>
              </a:ext>
            </a:extLst>
          </p:cNvPr>
          <p:cNvSpPr/>
          <p:nvPr userDrawn="1"/>
        </p:nvSpPr>
        <p:spPr>
          <a:xfrm>
            <a:off x="8398568" y="4506300"/>
            <a:ext cx="745432" cy="637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BFBF5-43C5-094B-A45B-BC02A9BE37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6356" y="4651975"/>
            <a:ext cx="355430" cy="34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781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igenous_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4650" y="872943"/>
            <a:ext cx="7886700" cy="99417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6" name="Google Shape;32;p21">
            <a:extLst>
              <a:ext uri="{FF2B5EF4-FFF2-40B4-BE49-F238E27FC236}">
                <a16:creationId xmlns:a16="http://schemas.microsoft.com/office/drawing/2014/main" id="{A9255F51-39CA-684D-964F-14AF79F8BCB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880684" y="-3880684"/>
            <a:ext cx="637200" cy="83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6F5D86A-FA67-5549-B4D3-2BB1E823C5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1443" y="-1"/>
            <a:ext cx="1102493" cy="636862"/>
          </a:xfrm>
          <a:prstGeom prst="rect">
            <a:avLst/>
          </a:prstGeom>
        </p:spPr>
      </p:pic>
      <p:sp>
        <p:nvSpPr>
          <p:cNvPr id="8" name="Google Shape;9;p21">
            <a:extLst>
              <a:ext uri="{FF2B5EF4-FFF2-40B4-BE49-F238E27FC236}">
                <a16:creationId xmlns:a16="http://schemas.microsoft.com/office/drawing/2014/main" id="{3B174093-EA08-034D-AF40-28B3ED9838C0}"/>
              </a:ext>
            </a:extLst>
          </p:cNvPr>
          <p:cNvSpPr/>
          <p:nvPr userDrawn="1"/>
        </p:nvSpPr>
        <p:spPr>
          <a:xfrm>
            <a:off x="8398568" y="0"/>
            <a:ext cx="745432" cy="637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7BD6E6-C852-C641-B0B0-AE3230A313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6356" y="145675"/>
            <a:ext cx="355430" cy="345952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3E067C-075A-0342-938E-A4EC675C0B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4649" y="1968319"/>
            <a:ext cx="7886700" cy="27471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7392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BFBF5-43C5-094B-A45B-BC02A9BE3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259287"/>
            <a:ext cx="508000" cy="4944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0E9E5-59E2-F540-AD98-B27E2E44A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6E9E6-392B-B64A-85D6-1354B0EA1A8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5899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69570" y="273844"/>
            <a:ext cx="6791779" cy="99417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9570" y="1369219"/>
            <a:ext cx="6791779" cy="28979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BFBF5-43C5-094B-A45B-BC02A9BE3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259287"/>
            <a:ext cx="508000" cy="494453"/>
          </a:xfrm>
          <a:prstGeom prst="rect">
            <a:avLst/>
          </a:prstGeom>
        </p:spPr>
      </p:pic>
      <p:sp>
        <p:nvSpPr>
          <p:cNvPr id="10" name="Google Shape;67;p25">
            <a:extLst>
              <a:ext uri="{FF2B5EF4-FFF2-40B4-BE49-F238E27FC236}">
                <a16:creationId xmlns:a16="http://schemas.microsoft.com/office/drawing/2014/main" id="{6A200CBF-D4D8-2A48-A8A9-BDEE0E2209E0}"/>
              </a:ext>
            </a:extLst>
          </p:cNvPr>
          <p:cNvSpPr/>
          <p:nvPr userDrawn="1"/>
        </p:nvSpPr>
        <p:spPr>
          <a:xfrm>
            <a:off x="1" y="0"/>
            <a:ext cx="1168400" cy="50453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5912B-AF81-8842-AB60-6BD52939EB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6E9E6-392B-B64A-85D6-1354B0EA1A8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2215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69570" y="273844"/>
            <a:ext cx="6791779" cy="99417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9570" y="1369219"/>
            <a:ext cx="6791779" cy="28979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BFBF5-43C5-094B-A45B-BC02A9BE3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259287"/>
            <a:ext cx="508000" cy="494453"/>
          </a:xfrm>
          <a:prstGeom prst="rect">
            <a:avLst/>
          </a:prstGeom>
        </p:spPr>
      </p:pic>
      <p:sp>
        <p:nvSpPr>
          <p:cNvPr id="10" name="Google Shape;67;p25">
            <a:extLst>
              <a:ext uri="{FF2B5EF4-FFF2-40B4-BE49-F238E27FC236}">
                <a16:creationId xmlns:a16="http://schemas.microsoft.com/office/drawing/2014/main" id="{6A200CBF-D4D8-2A48-A8A9-BDEE0E2209E0}"/>
              </a:ext>
            </a:extLst>
          </p:cNvPr>
          <p:cNvSpPr/>
          <p:nvPr userDrawn="1"/>
        </p:nvSpPr>
        <p:spPr>
          <a:xfrm>
            <a:off x="1" y="0"/>
            <a:ext cx="11684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396F2-DC6A-8146-8658-7C5FCB8687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6E9E6-392B-B64A-85D6-1354B0EA1A8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4527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;p19">
            <a:extLst>
              <a:ext uri="{FF2B5EF4-FFF2-40B4-BE49-F238E27FC236}">
                <a16:creationId xmlns:a16="http://schemas.microsoft.com/office/drawing/2014/main" id="{3DA84001-35E7-C04E-BD7E-AA2C0E3047E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193C351-F656-8F49-A8C9-D7EB46A6D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-82"/>
          <a:stretch/>
        </p:blipFill>
        <p:spPr>
          <a:xfrm>
            <a:off x="5356053" y="0"/>
            <a:ext cx="3787947" cy="5143500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492F17A7-2A57-AA45-8006-075B5FA092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458" y="2978708"/>
            <a:ext cx="3747541" cy="2164792"/>
          </a:xfrm>
          <a:prstGeom prst="rect">
            <a:avLst/>
          </a:prstGeom>
        </p:spPr>
      </p:pic>
      <p:pic>
        <p:nvPicPr>
          <p:cNvPr id="30" name="Google Shape;8;p21">
            <a:extLst>
              <a:ext uri="{FF2B5EF4-FFF2-40B4-BE49-F238E27FC236}">
                <a16:creationId xmlns:a16="http://schemas.microsoft.com/office/drawing/2014/main" id="{6389CB2D-6E2B-8F4D-87B9-DB19820E846F}"/>
              </a:ext>
            </a:extLst>
          </p:cNvPr>
          <p:cNvPicPr preferRelativeResize="0"/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2236" y="4366163"/>
            <a:ext cx="1269645" cy="5683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038" y="2228788"/>
            <a:ext cx="4335993" cy="1158228"/>
          </a:xfrm>
        </p:spPr>
        <p:txBody>
          <a:bodyPr lIns="0" anchor="t" anchorCtr="0"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0CE3D0-42D9-A746-A7A3-6D712BCC28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038" y="679806"/>
            <a:ext cx="2800767" cy="590931"/>
          </a:xfrm>
          <a:solidFill>
            <a:schemeClr val="tx2"/>
          </a:solidFill>
        </p:spPr>
        <p:txBody>
          <a:bodyPr wrap="none">
            <a:sp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GB"/>
              <a:t>First line text</a:t>
            </a:r>
            <a:endParaRPr lang="en-A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4FD384-5361-B741-9C0D-355A4B8280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038" y="1379101"/>
            <a:ext cx="3724096" cy="646331"/>
          </a:xfrm>
          <a:solidFill>
            <a:schemeClr val="tx2"/>
          </a:solidFill>
        </p:spPr>
        <p:txBody>
          <a:bodyPr wrap="none">
            <a:sp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  <a:lvl2pPr>
              <a:defRPr sz="2800" b="1">
                <a:solidFill>
                  <a:schemeClr val="bg1"/>
                </a:solidFill>
              </a:defRPr>
            </a:lvl2pPr>
            <a:lvl3pPr>
              <a:defRPr sz="2800" b="1">
                <a:solidFill>
                  <a:schemeClr val="bg1"/>
                </a:solidFill>
              </a:defRPr>
            </a:lvl3pPr>
            <a:lvl4pPr>
              <a:defRPr sz="2800" b="1">
                <a:solidFill>
                  <a:schemeClr val="bg1"/>
                </a:solidFill>
              </a:defRPr>
            </a:lvl4pPr>
            <a:lvl5pPr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Second line text</a:t>
            </a:r>
            <a:endParaRPr lang="en-AU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AC2BB7-DDAA-2F4E-8F5A-5B1417EAB0C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038" y="4497537"/>
            <a:ext cx="1541526" cy="3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408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4650" y="273844"/>
            <a:ext cx="8261350" cy="99417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4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649E9D-3218-F046-9D20-214D54165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259287"/>
            <a:ext cx="508000" cy="4944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04D28-54AD-BB40-9B27-421CAB4014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6E9E6-392B-B64A-85D6-1354B0EA1A8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1555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4650" y="273844"/>
            <a:ext cx="8261350" cy="99417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4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Google Shape;92;p27">
            <a:extLst>
              <a:ext uri="{FF2B5EF4-FFF2-40B4-BE49-F238E27FC236}">
                <a16:creationId xmlns:a16="http://schemas.microsoft.com/office/drawing/2014/main" id="{E07B07FF-993C-4C4C-AD64-DD730DC3F5B6}"/>
              </a:ext>
            </a:extLst>
          </p:cNvPr>
          <p:cNvCxnSpPr>
            <a:cxnSpLocks/>
          </p:cNvCxnSpPr>
          <p:nvPr userDrawn="1"/>
        </p:nvCxnSpPr>
        <p:spPr>
          <a:xfrm>
            <a:off x="4489936" y="1369219"/>
            <a:ext cx="0" cy="3263504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BD7D7CB-9A02-004B-B211-7551B5DBFA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259287"/>
            <a:ext cx="508000" cy="4944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17EB0-A0C6-9142-A8AD-634AE56CD5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6E9E6-392B-B64A-85D6-1354B0EA1A8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9212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7;p25">
            <a:extLst>
              <a:ext uri="{FF2B5EF4-FFF2-40B4-BE49-F238E27FC236}">
                <a16:creationId xmlns:a16="http://schemas.microsoft.com/office/drawing/2014/main" id="{FCB4A654-66EE-DD4B-A23E-3CA417CC0070}"/>
              </a:ext>
            </a:extLst>
          </p:cNvPr>
          <p:cNvSpPr/>
          <p:nvPr userDrawn="1"/>
        </p:nvSpPr>
        <p:spPr>
          <a:xfrm>
            <a:off x="0" y="0"/>
            <a:ext cx="4413251" cy="50487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4650" y="273843"/>
            <a:ext cx="3886200" cy="13241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4650" y="1708616"/>
            <a:ext cx="3886200" cy="30675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0" y="1708616"/>
            <a:ext cx="3886200" cy="30675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EDCDA2-1358-EB41-8CC5-04F1B585E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259287"/>
            <a:ext cx="508000" cy="4944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A84CAA-1C3F-8E44-91A6-A7F7E1A8BA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6E9E6-392B-B64A-85D6-1354B0EA1A8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9170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Content_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7;p25">
            <a:extLst>
              <a:ext uri="{FF2B5EF4-FFF2-40B4-BE49-F238E27FC236}">
                <a16:creationId xmlns:a16="http://schemas.microsoft.com/office/drawing/2014/main" id="{FCB4A654-66EE-DD4B-A23E-3CA417CC0070}"/>
              </a:ext>
            </a:extLst>
          </p:cNvPr>
          <p:cNvSpPr/>
          <p:nvPr userDrawn="1"/>
        </p:nvSpPr>
        <p:spPr>
          <a:xfrm>
            <a:off x="0" y="0"/>
            <a:ext cx="4413251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4650" y="273843"/>
            <a:ext cx="3886200" cy="13241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4650" y="1708616"/>
            <a:ext cx="3886200" cy="30675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0" y="1708616"/>
            <a:ext cx="3886200" cy="30675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EDCDA2-1358-EB41-8CC5-04F1B585E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259287"/>
            <a:ext cx="508000" cy="494453"/>
          </a:xfrm>
          <a:prstGeom prst="rect">
            <a:avLst/>
          </a:prstGeom>
        </p:spPr>
      </p:pic>
      <p:sp>
        <p:nvSpPr>
          <p:cNvPr id="16" name="Google Shape;9;p21">
            <a:extLst>
              <a:ext uri="{FF2B5EF4-FFF2-40B4-BE49-F238E27FC236}">
                <a16:creationId xmlns:a16="http://schemas.microsoft.com/office/drawing/2014/main" id="{1CEA3359-0564-FB44-BCED-431E01AAFD2B}"/>
              </a:ext>
            </a:extLst>
          </p:cNvPr>
          <p:cNvSpPr/>
          <p:nvPr userDrawn="1"/>
        </p:nvSpPr>
        <p:spPr>
          <a:xfrm>
            <a:off x="-1" y="5044341"/>
            <a:ext cx="8634133" cy="991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;p21">
            <a:extLst>
              <a:ext uri="{FF2B5EF4-FFF2-40B4-BE49-F238E27FC236}">
                <a16:creationId xmlns:a16="http://schemas.microsoft.com/office/drawing/2014/main" id="{12E9ED55-75B6-B84A-BB96-B60636C3F57E}"/>
              </a:ext>
            </a:extLst>
          </p:cNvPr>
          <p:cNvSpPr/>
          <p:nvPr userDrawn="1"/>
        </p:nvSpPr>
        <p:spPr>
          <a:xfrm>
            <a:off x="9044570" y="5044384"/>
            <a:ext cx="100184" cy="9920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;p21">
            <a:extLst>
              <a:ext uri="{FF2B5EF4-FFF2-40B4-BE49-F238E27FC236}">
                <a16:creationId xmlns:a16="http://schemas.microsoft.com/office/drawing/2014/main" id="{B3314E08-BCD4-594C-9FDF-5615B9D90FBB}"/>
              </a:ext>
            </a:extLst>
          </p:cNvPr>
          <p:cNvSpPr/>
          <p:nvPr userDrawn="1"/>
        </p:nvSpPr>
        <p:spPr>
          <a:xfrm>
            <a:off x="8874664" y="5044384"/>
            <a:ext cx="100184" cy="9920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;p21">
            <a:extLst>
              <a:ext uri="{FF2B5EF4-FFF2-40B4-BE49-F238E27FC236}">
                <a16:creationId xmlns:a16="http://schemas.microsoft.com/office/drawing/2014/main" id="{648EEE2E-118B-964F-9AB7-D30F0D3FCEF2}"/>
              </a:ext>
            </a:extLst>
          </p:cNvPr>
          <p:cNvSpPr/>
          <p:nvPr userDrawn="1"/>
        </p:nvSpPr>
        <p:spPr>
          <a:xfrm>
            <a:off x="8704306" y="5044384"/>
            <a:ext cx="100184" cy="9920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0CABF-C259-7F4F-A2B9-18E72C9D4F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6E9E6-392B-B64A-85D6-1354B0EA1A8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0448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4648" y="273844"/>
            <a:ext cx="8218091" cy="994172"/>
          </a:xfrm>
        </p:spPr>
        <p:txBody>
          <a:bodyPr/>
          <a:lstStyle/>
          <a:p>
            <a:r>
              <a:rPr lang="en-GB"/>
              <a:t>—</a:t>
            </a:r>
            <a:br>
              <a:rPr lang="en-GB"/>
            </a:b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649" y="1260872"/>
            <a:ext cx="8215607" cy="617934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4650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8609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47228-8947-3243-B732-D99A0A06A9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6E9E6-392B-B64A-85D6-1354B0EA1A8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87532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ption_call ou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50" y="1369219"/>
            <a:ext cx="5901863" cy="3500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BFBF5-43C5-094B-A45B-BC02A9BE3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259287"/>
            <a:ext cx="508000" cy="49445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C343F3-2044-6E41-BCFF-25FD08C97A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348" y="1369219"/>
            <a:ext cx="2746652" cy="3514994"/>
          </a:xfrm>
          <a:solidFill>
            <a:schemeClr val="accent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B146D-466F-5E40-9E42-B16BF4889A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496E9E6-392B-B64A-85D6-1354B0EA1A8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16561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6;p19">
            <a:extLst>
              <a:ext uri="{FF2B5EF4-FFF2-40B4-BE49-F238E27FC236}">
                <a16:creationId xmlns:a16="http://schemas.microsoft.com/office/drawing/2014/main" id="{BF986001-815B-F546-B43A-A5092F383029}"/>
              </a:ext>
            </a:extLst>
          </p:cNvPr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ABAE417-3D69-BD45-81E4-C60649A7CB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650" y="1882151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Section Divider title here</a:t>
            </a:r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718947C-F22F-8E42-BE37-B976F840AC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458" y="2978708"/>
            <a:ext cx="3747541" cy="2164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823599-2969-2F4D-94C6-555B6FA17F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8932" y="270576"/>
            <a:ext cx="486084" cy="473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C91693-EC5F-7840-857C-D9A5541270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3490" y="4497537"/>
            <a:ext cx="1541526" cy="3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663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6;p19">
            <a:extLst>
              <a:ext uri="{FF2B5EF4-FFF2-40B4-BE49-F238E27FC236}">
                <a16:creationId xmlns:a16="http://schemas.microsoft.com/office/drawing/2014/main" id="{BF986001-815B-F546-B43A-A5092F383029}"/>
              </a:ext>
            </a:extLst>
          </p:cNvPr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ABAE417-3D69-BD45-81E4-C60649A7CB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650" y="1882151"/>
            <a:ext cx="7886700" cy="994172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Section Divider title here</a:t>
            </a:r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D9EC241-3D74-144E-AEA5-83D77B3A82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458" y="2978708"/>
            <a:ext cx="3747541" cy="2164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A92A53-20CB-0A40-80DD-4D2CDDF756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259287"/>
            <a:ext cx="508000" cy="494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DF497F-3F96-F249-8636-6382A97938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3490" y="4497537"/>
            <a:ext cx="1541526" cy="3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90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6;p19">
            <a:extLst>
              <a:ext uri="{FF2B5EF4-FFF2-40B4-BE49-F238E27FC236}">
                <a16:creationId xmlns:a16="http://schemas.microsoft.com/office/drawing/2014/main" id="{BF986001-815B-F546-B43A-A5092F383029}"/>
              </a:ext>
            </a:extLst>
          </p:cNvPr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ABAE417-3D69-BD45-81E4-C60649A7CB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2816" y="1882151"/>
            <a:ext cx="6948533" cy="994172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Section Divider title here</a:t>
            </a:r>
            <a:endParaRPr lang="en-US"/>
          </a:p>
        </p:txBody>
      </p:sp>
      <p:pic>
        <p:nvPicPr>
          <p:cNvPr id="12" name="Picture 11" descr="A picture containing window, building, drawing&#10;&#10;Description automatically generated">
            <a:extLst>
              <a:ext uri="{FF2B5EF4-FFF2-40B4-BE49-F238E27FC236}">
                <a16:creationId xmlns:a16="http://schemas.microsoft.com/office/drawing/2014/main" id="{84B6F436-1A7D-B342-B4F4-BB7B14C54D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49698" y="0"/>
            <a:ext cx="11684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AF384F-53C1-3540-8A8E-B5CD0A5FC0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259287"/>
            <a:ext cx="508000" cy="49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613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BFBF5-43C5-094B-A45B-BC02A9BE3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259287"/>
            <a:ext cx="508000" cy="494453"/>
          </a:xfrm>
          <a:prstGeom prst="rect">
            <a:avLst/>
          </a:prstGeom>
        </p:spPr>
      </p:pic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DB502345-EC8D-A64C-B424-AAF3245535A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374650" y="1524000"/>
            <a:ext cx="7886700" cy="3083511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224D95F-E9DC-5344-B97E-58B3B232C6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4650" y="4749800"/>
            <a:ext cx="7886700" cy="160338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FF665AE-92D3-2641-84C2-AFECD781A19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496E9E6-392B-B64A-85D6-1354B0EA1A8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547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;p19">
            <a:extLst>
              <a:ext uri="{FF2B5EF4-FFF2-40B4-BE49-F238E27FC236}">
                <a16:creationId xmlns:a16="http://schemas.microsoft.com/office/drawing/2014/main" id="{3DA84001-35E7-C04E-BD7E-AA2C0E3047E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23910AC-D67E-A449-8153-22A5596D08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56053" y="0"/>
            <a:ext cx="3787947" cy="5143500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CCA6F214-FC15-3D46-9837-89FEE86F89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458" y="2978708"/>
            <a:ext cx="3747541" cy="2164792"/>
          </a:xfrm>
          <a:prstGeom prst="rect">
            <a:avLst/>
          </a:prstGeom>
        </p:spPr>
      </p:pic>
      <p:pic>
        <p:nvPicPr>
          <p:cNvPr id="25" name="Google Shape;8;p21">
            <a:extLst>
              <a:ext uri="{FF2B5EF4-FFF2-40B4-BE49-F238E27FC236}">
                <a16:creationId xmlns:a16="http://schemas.microsoft.com/office/drawing/2014/main" id="{C63304BB-731A-4A49-BE35-0B2DFE4C117A}"/>
              </a:ext>
            </a:extLst>
          </p:cNvPr>
          <p:cNvPicPr preferRelativeResize="0"/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2236" y="4366163"/>
            <a:ext cx="1269645" cy="5683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038" y="2228788"/>
            <a:ext cx="4335993" cy="1158228"/>
          </a:xfrm>
        </p:spPr>
        <p:txBody>
          <a:bodyPr lIns="0" anchor="t" anchorCtr="0"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0CE3D0-42D9-A746-A7A3-6D712BCC28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038" y="679806"/>
            <a:ext cx="2800767" cy="590931"/>
          </a:xfrm>
          <a:solidFill>
            <a:schemeClr val="accent3"/>
          </a:solidFill>
        </p:spPr>
        <p:txBody>
          <a:bodyPr wrap="none">
            <a:sp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GB"/>
              <a:t>First line text</a:t>
            </a:r>
            <a:endParaRPr lang="en-A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4FD384-5361-B741-9C0D-355A4B8280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038" y="1379101"/>
            <a:ext cx="3724096" cy="646331"/>
          </a:xfrm>
          <a:solidFill>
            <a:schemeClr val="accent3"/>
          </a:solidFill>
        </p:spPr>
        <p:txBody>
          <a:bodyPr wrap="none">
            <a:sp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  <a:lvl2pPr>
              <a:defRPr sz="2800" b="1">
                <a:solidFill>
                  <a:schemeClr val="bg1"/>
                </a:solidFill>
              </a:defRPr>
            </a:lvl2pPr>
            <a:lvl3pPr>
              <a:defRPr sz="2800" b="1">
                <a:solidFill>
                  <a:schemeClr val="bg1"/>
                </a:solidFill>
              </a:defRPr>
            </a:lvl3pPr>
            <a:lvl4pPr>
              <a:defRPr sz="2800" b="1">
                <a:solidFill>
                  <a:schemeClr val="bg1"/>
                </a:solidFill>
              </a:defRPr>
            </a:lvl4pPr>
            <a:lvl5pPr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Second line text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85ECC0-74B5-9844-92EA-1CED1BA88CF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038" y="4497537"/>
            <a:ext cx="1541526" cy="3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865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DBFBF5-43C5-094B-A45B-BC02A9BE3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259287"/>
            <a:ext cx="508000" cy="494453"/>
          </a:xfrm>
          <a:prstGeom prst="rect">
            <a:avLst/>
          </a:prstGeom>
        </p:spPr>
      </p:pic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FB1100A6-EDDD-C947-AEFF-F68551B03734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4650" y="1524000"/>
            <a:ext cx="7886700" cy="315453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67741-AD21-9A4D-8BCA-5FF99FF255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4650" y="4767263"/>
            <a:ext cx="7886700" cy="168275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51E4D-13DB-294A-97C0-116DA5605F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496E9E6-392B-B64A-85D6-1354B0EA1A8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02495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s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4650" y="273844"/>
            <a:ext cx="8172450" cy="994172"/>
          </a:xfrm>
        </p:spPr>
        <p:txBody>
          <a:bodyPr/>
          <a:lstStyle/>
          <a:p>
            <a:r>
              <a:rPr lang="en-GB"/>
              <a:t>—</a:t>
            </a:r>
            <a:br>
              <a:rPr lang="en-GB"/>
            </a:b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035ABD5E-0576-F944-830B-1A9B5977EC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4650" y="1391019"/>
            <a:ext cx="2589564" cy="2230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 noProof="0"/>
              <a:t>Click image icon to add picture</a:t>
            </a:r>
            <a:endParaRPr lang="en-US" noProof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7ABC5027-E99A-BA4D-9F85-D12E1B952C6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15132" y="1391019"/>
            <a:ext cx="2589564" cy="2230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 noProof="0"/>
              <a:t>Click image icon to add picture</a:t>
            </a:r>
            <a:endParaRPr lang="en-US" noProof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709AA29F-F943-2A47-AFBA-477BCB76EE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55614" y="1391019"/>
            <a:ext cx="2589564" cy="2230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 noProof="0"/>
              <a:t>Click image icon to add picture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49D1F1-6E7F-274E-9D34-5EC98035E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4650" y="3744977"/>
            <a:ext cx="2589564" cy="890216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658997E-3658-EA4B-AA70-B84E8FF2F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15131" y="3744977"/>
            <a:ext cx="2589563" cy="806450"/>
          </a:xfrm>
        </p:spPr>
        <p:txBody>
          <a:bodyPr/>
          <a:lstStyle>
            <a:lvl1pPr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5BB646-8AF6-0A4D-A163-17C59411E3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55611" y="3744977"/>
            <a:ext cx="2589563" cy="712787"/>
          </a:xfrm>
        </p:spPr>
        <p:txBody>
          <a:bodyPr/>
          <a:lstStyle>
            <a:lvl1pPr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E37F5E-3895-7E46-AAFD-FCED251BBAD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496E9E6-392B-B64A-85D6-1354B0EA1A8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65597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s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035ABD5E-0576-F944-830B-1A9B5977EC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6115" y="1391019"/>
            <a:ext cx="2230955" cy="223095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 noProof="0"/>
              <a:t>Click image icon to add picture</a:t>
            </a:r>
            <a:endParaRPr lang="en-US" noProof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7ABC5027-E99A-BA4D-9F85-D12E1B952C6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54923" y="1391019"/>
            <a:ext cx="2230955" cy="223095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 noProof="0"/>
              <a:t>Click image icon to add picture</a:t>
            </a:r>
            <a:endParaRPr lang="en-US" noProof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709AA29F-F943-2A47-AFBA-477BCB76EE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15836" y="1391019"/>
            <a:ext cx="2230955" cy="223095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GB" noProof="0"/>
              <a:t>Click image icon to add picture</a:t>
            </a:r>
            <a:endParaRPr lang="en-US" noProof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49D1F1-6E7F-274E-9D34-5EC98035E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115" y="3744977"/>
            <a:ext cx="2230955" cy="890216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658997E-3658-EA4B-AA70-B84E8FF2F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54390" y="3744977"/>
            <a:ext cx="2230956" cy="806450"/>
          </a:xfrm>
        </p:spPr>
        <p:txBody>
          <a:bodyPr/>
          <a:lstStyle>
            <a:lvl1pPr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5BB646-8AF6-0A4D-A163-17C59411E3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15050" y="3744977"/>
            <a:ext cx="2230956" cy="712787"/>
          </a:xfrm>
        </p:spPr>
        <p:txBody>
          <a:bodyPr/>
          <a:lstStyle>
            <a:lvl1pPr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67F96-BE67-D74E-B28F-8B8E9034E44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496E9E6-392B-B64A-85D6-1354B0EA1A8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5786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49D1F1-6E7F-274E-9D34-5EC98035E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9830" y="3004607"/>
            <a:ext cx="1814577" cy="1496140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658997E-3658-EA4B-AA70-B84E8FF2FF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83647" y="3004606"/>
            <a:ext cx="1814577" cy="1496141"/>
          </a:xfrm>
        </p:spPr>
        <p:txBody>
          <a:bodyPr/>
          <a:lstStyle>
            <a:lvl1pPr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spcAft>
                <a:spcPts val="500"/>
              </a:spcAft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5BB646-8AF6-0A4D-A163-17C59411E3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5326" y="3004607"/>
            <a:ext cx="1814577" cy="1496141"/>
          </a:xfrm>
        </p:spPr>
        <p:txBody>
          <a:bodyPr/>
          <a:lstStyle>
            <a:lvl1pPr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67AADD8-C029-6F48-BA5A-644A40DFC66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288157" y="1547351"/>
            <a:ext cx="1177925" cy="1177925"/>
          </a:xfrm>
          <a:prstGeom prst="ellipse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900" b="0"/>
            </a:lvl1pPr>
          </a:lstStyle>
          <a:p>
            <a:pPr lvl="0"/>
            <a:r>
              <a:rPr lang="en-GB" noProof="0"/>
              <a:t>Click image icon to add icon</a:t>
            </a:r>
            <a:endParaRPr lang="en-US" noProof="0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B321D978-0815-BA4F-8FF7-514D45A74B3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880905" y="1547350"/>
            <a:ext cx="1177925" cy="1177925"/>
          </a:xfrm>
          <a:prstGeom prst="ellipse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900" b="0"/>
            </a:lvl1pPr>
          </a:lstStyle>
          <a:p>
            <a:pPr lvl="0"/>
            <a:r>
              <a:rPr lang="en-GB" noProof="0"/>
              <a:t>Click image icon to add icon</a:t>
            </a:r>
            <a:endParaRPr lang="en-US" noProof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95265F79-AED3-BE40-8075-90926887F4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73653" y="1547349"/>
            <a:ext cx="1177925" cy="1177925"/>
          </a:xfrm>
          <a:prstGeom prst="ellipse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sz="900" b="0"/>
            </a:lvl1pPr>
          </a:lstStyle>
          <a:p>
            <a:pPr lvl="0"/>
            <a:r>
              <a:rPr lang="en-GB" noProof="0"/>
              <a:t>Click image icon to add icon</a:t>
            </a:r>
            <a:endParaRPr lang="en-US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52EE9E-67CA-314B-9DEE-20A98C35780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1496E9E6-392B-B64A-85D6-1354B0EA1A8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95920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eatur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50" y="415637"/>
            <a:ext cx="7886700" cy="4108862"/>
          </a:xfrm>
        </p:spPr>
        <p:txBody>
          <a:bodyPr anchor="ctr" anchorCtr="0"/>
          <a:lstStyle>
            <a:lvl1pPr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B9CE9-99A2-564B-B350-7F4C982CB8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259287"/>
            <a:ext cx="508000" cy="49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342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Featur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42A554-4640-6049-9B1E-3F69FAFAEEE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50" y="415637"/>
            <a:ext cx="7886700" cy="4108862"/>
          </a:xfrm>
        </p:spPr>
        <p:txBody>
          <a:bodyPr anchor="ctr" anchorCtr="0"/>
          <a:lstStyle>
            <a:lvl1pPr>
              <a:defRPr sz="4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21DE2-91E2-E14B-9F21-E58565428E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259287"/>
            <a:ext cx="508000" cy="49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173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Feature_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42A554-4640-6049-9B1E-3F69FAFAEEE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50" y="415637"/>
            <a:ext cx="7886700" cy="4108862"/>
          </a:xfrm>
        </p:spPr>
        <p:txBody>
          <a:bodyPr anchor="ctr" anchorCtr="0"/>
          <a:lstStyle>
            <a:lvl1pPr>
              <a:defRPr sz="4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138488-3CAB-5545-886B-BD9E782923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8932" y="270576"/>
            <a:ext cx="486084" cy="47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066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Feature_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42A554-4640-6049-9B1E-3F69FAFAEEE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50" y="415637"/>
            <a:ext cx="7886700" cy="4108862"/>
          </a:xfrm>
        </p:spPr>
        <p:txBody>
          <a:bodyPr anchor="ctr" anchorCtr="0"/>
          <a:lstStyle>
            <a:lvl1pPr>
              <a:defRPr sz="4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E83F6CF-EE80-1F4F-894B-76370A0BD0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458" y="2978708"/>
            <a:ext cx="3747541" cy="2164792"/>
          </a:xfrm>
          <a:prstGeom prst="rect">
            <a:avLst/>
          </a:prstGeom>
        </p:spPr>
      </p:pic>
      <p:pic>
        <p:nvPicPr>
          <p:cNvPr id="10" name="Google Shape;8;p21">
            <a:extLst>
              <a:ext uri="{FF2B5EF4-FFF2-40B4-BE49-F238E27FC236}">
                <a16:creationId xmlns:a16="http://schemas.microsoft.com/office/drawing/2014/main" id="{2D6E5339-A858-E647-ACCB-DBF3373F0297}"/>
              </a:ext>
            </a:extLst>
          </p:cNvPr>
          <p:cNvPicPr preferRelativeResize="0"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827" y="4359813"/>
            <a:ext cx="1269645" cy="56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D79FC-8ED0-5C4F-B882-F6ACF36899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8932" y="270576"/>
            <a:ext cx="486084" cy="473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694468-E952-4D49-A793-05D77405950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3490" y="4497537"/>
            <a:ext cx="1541526" cy="3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176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Feature_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42A554-4640-6049-9B1E-3F69FAFAEEE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50" y="415637"/>
            <a:ext cx="7886700" cy="4108862"/>
          </a:xfrm>
        </p:spPr>
        <p:txBody>
          <a:bodyPr anchor="ctr" anchorCtr="0"/>
          <a:lstStyle>
            <a:lvl1pPr>
              <a:defRPr sz="44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E83F6CF-EE80-1F4F-894B-76370A0BD0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458" y="2978708"/>
            <a:ext cx="3747541" cy="2164792"/>
          </a:xfrm>
          <a:prstGeom prst="rect">
            <a:avLst/>
          </a:prstGeom>
        </p:spPr>
      </p:pic>
      <p:pic>
        <p:nvPicPr>
          <p:cNvPr id="10" name="Google Shape;8;p21">
            <a:extLst>
              <a:ext uri="{FF2B5EF4-FFF2-40B4-BE49-F238E27FC236}">
                <a16:creationId xmlns:a16="http://schemas.microsoft.com/office/drawing/2014/main" id="{2D6E5339-A858-E647-ACCB-DBF3373F0297}"/>
              </a:ext>
            </a:extLst>
          </p:cNvPr>
          <p:cNvPicPr preferRelativeResize="0"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828" y="4359813"/>
            <a:ext cx="1269642" cy="568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14DCC0-8C52-914B-B250-282ED6F982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259287"/>
            <a:ext cx="508000" cy="494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EA437D-A6CC-894E-91FC-9B424BA6174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3490" y="4497537"/>
            <a:ext cx="1541526" cy="3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2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;p19">
            <a:extLst>
              <a:ext uri="{FF2B5EF4-FFF2-40B4-BE49-F238E27FC236}">
                <a16:creationId xmlns:a16="http://schemas.microsoft.com/office/drawing/2014/main" id="{3DA84001-35E7-C04E-BD7E-AA2C0E3047E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559500F-D259-484F-A764-18A2DC301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6053" y="0"/>
            <a:ext cx="3787947" cy="5110912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D7C207D8-D056-A141-84FA-FDACA8723D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458" y="2978708"/>
            <a:ext cx="3747541" cy="2164792"/>
          </a:xfrm>
          <a:prstGeom prst="rect">
            <a:avLst/>
          </a:prstGeom>
        </p:spPr>
      </p:pic>
      <p:pic>
        <p:nvPicPr>
          <p:cNvPr id="34" name="Google Shape;8;p21">
            <a:extLst>
              <a:ext uri="{FF2B5EF4-FFF2-40B4-BE49-F238E27FC236}">
                <a16:creationId xmlns:a16="http://schemas.microsoft.com/office/drawing/2014/main" id="{B16E6547-00D9-754F-8510-414C2FF3B171}"/>
              </a:ext>
            </a:extLst>
          </p:cNvPr>
          <p:cNvPicPr preferRelativeResize="0"/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2236" y="4366163"/>
            <a:ext cx="1269645" cy="5683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2;p19">
            <a:extLst>
              <a:ext uri="{FF2B5EF4-FFF2-40B4-BE49-F238E27FC236}">
                <a16:creationId xmlns:a16="http://schemas.microsoft.com/office/drawing/2014/main" id="{1F0DC609-23FA-114F-85FF-2F53DC2A033B}"/>
              </a:ext>
            </a:extLst>
          </p:cNvPr>
          <p:cNvCxnSpPr>
            <a:cxnSpLocks/>
          </p:cNvCxnSpPr>
          <p:nvPr userDrawn="1"/>
        </p:nvCxnSpPr>
        <p:spPr>
          <a:xfrm>
            <a:off x="462038" y="2890522"/>
            <a:ext cx="4305171" cy="0"/>
          </a:xfrm>
          <a:prstGeom prst="straightConnector1">
            <a:avLst/>
          </a:prstGeom>
          <a:noFill/>
          <a:ln w="158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D8D53CD-E8E9-B04F-9F96-AB41EF858D4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62038" y="2978708"/>
            <a:ext cx="4740053" cy="978420"/>
          </a:xfrm>
        </p:spPr>
        <p:txBody>
          <a:bodyPr lIns="0" anchor="t" anchorCtr="0"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Add subtitle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63B880-13CE-D846-B14D-4DDF2AAAB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038" y="803795"/>
            <a:ext cx="5825746" cy="1998542"/>
          </a:xfrm>
        </p:spPr>
        <p:txBody>
          <a:bodyPr lIns="0" anchor="b" anchorCtr="0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35ECDEF-1B9D-FE45-AAAC-87E436B0B5E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038" y="4497537"/>
            <a:ext cx="1541526" cy="3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8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6;p19">
            <a:extLst>
              <a:ext uri="{FF2B5EF4-FFF2-40B4-BE49-F238E27FC236}">
                <a16:creationId xmlns:a16="http://schemas.microsoft.com/office/drawing/2014/main" id="{BF986001-815B-F546-B43A-A5092F383029}"/>
              </a:ext>
            </a:extLst>
          </p:cNvPr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370868B0-0421-384C-A45A-1C667FB4C6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458" y="2978708"/>
            <a:ext cx="3747541" cy="21647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2037" y="1008984"/>
            <a:ext cx="6552538" cy="1790700"/>
          </a:xfrm>
        </p:spPr>
        <p:txBody>
          <a:bodyPr lIns="0" anchor="b" anchorCtr="0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038" y="2972506"/>
            <a:ext cx="5539828" cy="1241822"/>
          </a:xfrm>
        </p:spPr>
        <p:txBody>
          <a:bodyPr lIns="0" anchor="t" anchorCtr="0"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27" name="Google Shape;22;p19">
            <a:extLst>
              <a:ext uri="{FF2B5EF4-FFF2-40B4-BE49-F238E27FC236}">
                <a16:creationId xmlns:a16="http://schemas.microsoft.com/office/drawing/2014/main" id="{1F0DC609-23FA-114F-85FF-2F53DC2A033B}"/>
              </a:ext>
            </a:extLst>
          </p:cNvPr>
          <p:cNvCxnSpPr/>
          <p:nvPr userDrawn="1"/>
        </p:nvCxnSpPr>
        <p:spPr>
          <a:xfrm>
            <a:off x="462038" y="2890522"/>
            <a:ext cx="5539828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2E86CF8-4C80-0B48-9574-3746993FC9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037" y="4497537"/>
            <a:ext cx="1541526" cy="330708"/>
          </a:xfrm>
          <a:prstGeom prst="rect">
            <a:avLst/>
          </a:prstGeom>
        </p:spPr>
      </p:pic>
      <p:pic>
        <p:nvPicPr>
          <p:cNvPr id="13" name="Google Shape;8;p21">
            <a:extLst>
              <a:ext uri="{FF2B5EF4-FFF2-40B4-BE49-F238E27FC236}">
                <a16:creationId xmlns:a16="http://schemas.microsoft.com/office/drawing/2014/main" id="{4CE36583-E308-7745-AE11-B7D3B9B68717}"/>
              </a:ext>
            </a:extLst>
          </p:cNvPr>
          <p:cNvPicPr preferRelativeResize="0"/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2236" y="4366163"/>
            <a:ext cx="1269645" cy="568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080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6;p19">
            <a:extLst>
              <a:ext uri="{FF2B5EF4-FFF2-40B4-BE49-F238E27FC236}">
                <a16:creationId xmlns:a16="http://schemas.microsoft.com/office/drawing/2014/main" id="{BF986001-815B-F546-B43A-A5092F383029}"/>
              </a:ext>
            </a:extLst>
          </p:cNvPr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370868B0-0421-384C-A45A-1C667FB4C6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458" y="2978708"/>
            <a:ext cx="3747541" cy="21647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2038" y="1161384"/>
            <a:ext cx="6858000" cy="1790700"/>
          </a:xfrm>
        </p:spPr>
        <p:txBody>
          <a:bodyPr anchor="b" anchorCtr="0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GB"/>
              <a:t>—</a:t>
            </a:r>
            <a:br>
              <a:rPr lang="en-GB"/>
            </a:br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038" y="3124906"/>
            <a:ext cx="5539828" cy="1241822"/>
          </a:xfrm>
        </p:spPr>
        <p:txBody>
          <a:bodyPr anchor="t" anchorCtr="0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27" name="Google Shape;22;p19">
            <a:extLst>
              <a:ext uri="{FF2B5EF4-FFF2-40B4-BE49-F238E27FC236}">
                <a16:creationId xmlns:a16="http://schemas.microsoft.com/office/drawing/2014/main" id="{1F0DC609-23FA-114F-85FF-2F53DC2A033B}"/>
              </a:ext>
            </a:extLst>
          </p:cNvPr>
          <p:cNvCxnSpPr/>
          <p:nvPr userDrawn="1"/>
        </p:nvCxnSpPr>
        <p:spPr>
          <a:xfrm>
            <a:off x="462038" y="3042922"/>
            <a:ext cx="5539828" cy="0"/>
          </a:xfrm>
          <a:prstGeom prst="straightConnector1">
            <a:avLst/>
          </a:prstGeom>
          <a:noFill/>
          <a:ln w="1587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B2514C6-5984-6D46-9A2F-2040B8A467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038" y="4497537"/>
            <a:ext cx="1541526" cy="330708"/>
          </a:xfrm>
          <a:prstGeom prst="rect">
            <a:avLst/>
          </a:prstGeom>
        </p:spPr>
      </p:pic>
      <p:pic>
        <p:nvPicPr>
          <p:cNvPr id="14" name="Google Shape;8;p21">
            <a:extLst>
              <a:ext uri="{FF2B5EF4-FFF2-40B4-BE49-F238E27FC236}">
                <a16:creationId xmlns:a16="http://schemas.microsoft.com/office/drawing/2014/main" id="{043BCBF1-F70C-B348-8AD8-08C5A4E41BAD}"/>
              </a:ext>
            </a:extLst>
          </p:cNvPr>
          <p:cNvPicPr preferRelativeResize="0"/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2236" y="4366163"/>
            <a:ext cx="1269645" cy="568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0643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;p19">
            <a:extLst>
              <a:ext uri="{FF2B5EF4-FFF2-40B4-BE49-F238E27FC236}">
                <a16:creationId xmlns:a16="http://schemas.microsoft.com/office/drawing/2014/main" id="{3DA84001-35E7-C04E-BD7E-AA2C0E3047E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039" y="1539168"/>
            <a:ext cx="4109962" cy="2278195"/>
          </a:xfrm>
        </p:spPr>
        <p:txBody>
          <a:bodyPr lIns="0" anchor="t" anchorCtr="0"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C9E4671-8DFA-C545-8FBF-A0A6AF845D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458" y="2978708"/>
            <a:ext cx="3747541" cy="216479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E0CE3D0-42D9-A746-A7A3-6D712BCC28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038" y="679806"/>
            <a:ext cx="3794950" cy="646331"/>
          </a:xfrm>
          <a:solidFill>
            <a:schemeClr val="tx1"/>
          </a:solidFill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Title goes here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C9EB1B-5D5A-B94B-A380-32F8B165F5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037" y="4497537"/>
            <a:ext cx="1541526" cy="330708"/>
          </a:xfrm>
          <a:prstGeom prst="rect">
            <a:avLst/>
          </a:prstGeom>
        </p:spPr>
      </p:pic>
      <p:pic>
        <p:nvPicPr>
          <p:cNvPr id="16" name="Google Shape;8;p21">
            <a:extLst>
              <a:ext uri="{FF2B5EF4-FFF2-40B4-BE49-F238E27FC236}">
                <a16:creationId xmlns:a16="http://schemas.microsoft.com/office/drawing/2014/main" id="{DEA58BD7-4A11-4E4B-A749-159CB6821367}"/>
              </a:ext>
            </a:extLst>
          </p:cNvPr>
          <p:cNvPicPr preferRelativeResize="0"/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2236" y="4366163"/>
            <a:ext cx="1269645" cy="568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9936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;p19">
            <a:extLst>
              <a:ext uri="{FF2B5EF4-FFF2-40B4-BE49-F238E27FC236}">
                <a16:creationId xmlns:a16="http://schemas.microsoft.com/office/drawing/2014/main" id="{3DA84001-35E7-C04E-BD7E-AA2C0E3047E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038" y="2228788"/>
            <a:ext cx="4335993" cy="1158228"/>
          </a:xfrm>
        </p:spPr>
        <p:txBody>
          <a:bodyPr lIns="0" anchor="t" anchorCtr="0"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C9E4671-8DFA-C545-8FBF-A0A6AF845D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458" y="2978708"/>
            <a:ext cx="3747541" cy="216479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E0CE3D0-42D9-A746-A7A3-6D712BCC28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038" y="679806"/>
            <a:ext cx="2800767" cy="590931"/>
          </a:xfrm>
          <a:solidFill>
            <a:schemeClr val="tx1"/>
          </a:solidFill>
        </p:spPr>
        <p:txBody>
          <a:bodyPr wrap="none">
            <a:sp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GB"/>
              <a:t>First line text</a:t>
            </a:r>
            <a:endParaRPr lang="en-A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4FD384-5361-B741-9C0D-355A4B8280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038" y="1379101"/>
            <a:ext cx="3724096" cy="646331"/>
          </a:xfrm>
          <a:solidFill>
            <a:schemeClr val="tx1"/>
          </a:solidFill>
        </p:spPr>
        <p:txBody>
          <a:bodyPr wrap="none">
            <a:sp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  <a:lvl2pPr>
              <a:defRPr sz="2800" b="1">
                <a:solidFill>
                  <a:schemeClr val="bg1"/>
                </a:solidFill>
              </a:defRPr>
            </a:lvl2pPr>
            <a:lvl3pPr>
              <a:defRPr sz="2800" b="1">
                <a:solidFill>
                  <a:schemeClr val="bg1"/>
                </a:solidFill>
              </a:defRPr>
            </a:lvl3pPr>
            <a:lvl4pPr>
              <a:defRPr sz="2800" b="1">
                <a:solidFill>
                  <a:schemeClr val="bg1"/>
                </a:solidFill>
              </a:defRPr>
            </a:lvl4pPr>
            <a:lvl5pPr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Second line text</a:t>
            </a:r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FFC6FC-ACE1-CA48-9C90-8FA453AD94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037" y="4497537"/>
            <a:ext cx="1541526" cy="330708"/>
          </a:xfrm>
          <a:prstGeom prst="rect">
            <a:avLst/>
          </a:prstGeom>
        </p:spPr>
      </p:pic>
      <p:pic>
        <p:nvPicPr>
          <p:cNvPr id="16" name="Google Shape;8;p21">
            <a:extLst>
              <a:ext uri="{FF2B5EF4-FFF2-40B4-BE49-F238E27FC236}">
                <a16:creationId xmlns:a16="http://schemas.microsoft.com/office/drawing/2014/main" id="{7E381CE0-543C-F747-9583-54224DC5AFA0}"/>
              </a:ext>
            </a:extLst>
          </p:cNvPr>
          <p:cNvPicPr preferRelativeResize="0"/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2236" y="4366163"/>
            <a:ext cx="1269645" cy="568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541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;p19">
            <a:extLst>
              <a:ext uri="{FF2B5EF4-FFF2-40B4-BE49-F238E27FC236}">
                <a16:creationId xmlns:a16="http://schemas.microsoft.com/office/drawing/2014/main" id="{3DA84001-35E7-C04E-BD7E-AA2C0E3047EB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039" y="1539168"/>
            <a:ext cx="4109962" cy="2278195"/>
          </a:xfrm>
        </p:spPr>
        <p:txBody>
          <a:bodyPr lIns="0" anchor="t" anchorCtr="0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C9E4671-8DFA-C545-8FBF-A0A6AF845D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458" y="2978708"/>
            <a:ext cx="3747541" cy="216479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E0CE3D0-42D9-A746-A7A3-6D712BCC28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038" y="679806"/>
            <a:ext cx="3794950" cy="646331"/>
          </a:xfrm>
          <a:solidFill>
            <a:schemeClr val="tx2"/>
          </a:solidFill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/>
              <a:t>Title goes here</a:t>
            </a:r>
            <a:endParaRPr lang="en-AU"/>
          </a:p>
        </p:txBody>
      </p:sp>
      <p:pic>
        <p:nvPicPr>
          <p:cNvPr id="10" name="Google Shape;8;p21">
            <a:extLst>
              <a:ext uri="{FF2B5EF4-FFF2-40B4-BE49-F238E27FC236}">
                <a16:creationId xmlns:a16="http://schemas.microsoft.com/office/drawing/2014/main" id="{D1A84DF5-2801-7D4A-B0FB-5A611A491F97}"/>
              </a:ext>
            </a:extLst>
          </p:cNvPr>
          <p:cNvPicPr preferRelativeResize="0"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2236" y="4366163"/>
            <a:ext cx="1269645" cy="568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7A6385-A98E-B746-AC7A-DA074316EB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038" y="4497537"/>
            <a:ext cx="1541526" cy="3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35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4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650" y="1369219"/>
            <a:ext cx="7886700" cy="289798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Forth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75D952-E17C-E44C-BD86-4C742994C605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5045414"/>
            <a:ext cx="9154567" cy="10204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E191335-6E6F-5747-AD6F-A2272C67B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495911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1496E9E6-392B-B64A-85D6-1354B0EA1A88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2222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61" r:id="rId2"/>
    <p:sldLayoutId id="2147483762" r:id="rId3"/>
    <p:sldLayoutId id="2147483760" r:id="rId4"/>
    <p:sldLayoutId id="2147483721" r:id="rId5"/>
    <p:sldLayoutId id="2147483752" r:id="rId6"/>
    <p:sldLayoutId id="2147483763" r:id="rId7"/>
    <p:sldLayoutId id="2147483764" r:id="rId8"/>
    <p:sldLayoutId id="2147483765" r:id="rId9"/>
    <p:sldLayoutId id="2147483766" r:id="rId10"/>
    <p:sldLayoutId id="2147483750" r:id="rId11"/>
    <p:sldLayoutId id="2147483751" r:id="rId12"/>
    <p:sldLayoutId id="2147483723" r:id="rId13"/>
    <p:sldLayoutId id="2147483736" r:id="rId14"/>
    <p:sldLayoutId id="2147483722" r:id="rId15"/>
    <p:sldLayoutId id="2147483745" r:id="rId16"/>
    <p:sldLayoutId id="2147483744" r:id="rId17"/>
    <p:sldLayoutId id="2147483755" r:id="rId18"/>
    <p:sldLayoutId id="2147483754" r:id="rId19"/>
    <p:sldLayoutId id="2147483724" r:id="rId20"/>
    <p:sldLayoutId id="2147483739" r:id="rId21"/>
    <p:sldLayoutId id="2147483737" r:id="rId22"/>
    <p:sldLayoutId id="2147483738" r:id="rId23"/>
    <p:sldLayoutId id="2147483725" r:id="rId24"/>
    <p:sldLayoutId id="2147483759" r:id="rId25"/>
    <p:sldLayoutId id="2147483756" r:id="rId26"/>
    <p:sldLayoutId id="2147483757" r:id="rId27"/>
    <p:sldLayoutId id="2147483758" r:id="rId28"/>
    <p:sldLayoutId id="2147483742" r:id="rId29"/>
    <p:sldLayoutId id="2147483746" r:id="rId30"/>
    <p:sldLayoutId id="2147483731" r:id="rId31"/>
    <p:sldLayoutId id="2147483730" r:id="rId32"/>
    <p:sldLayoutId id="2147483732" r:id="rId33"/>
    <p:sldLayoutId id="2147483726" r:id="rId34"/>
    <p:sldLayoutId id="2147483733" r:id="rId35"/>
    <p:sldLayoutId id="2147483734" r:id="rId36"/>
    <p:sldLayoutId id="2147483740" r:id="rId37"/>
    <p:sldLayoutId id="2147483741" r:id="rId3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750"/>
        </a:spcBef>
        <a:spcAft>
          <a:spcPts val="5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77800" indent="-177800" algn="l" defTabSz="685800" rtl="0" eaLnBrk="1" latinLnBrk="0" hangingPunct="1">
        <a:lnSpc>
          <a:spcPct val="100000"/>
        </a:lnSpc>
        <a:spcBef>
          <a:spcPts val="375"/>
        </a:spcBef>
        <a:spcAft>
          <a:spcPts val="200"/>
        </a:spcAft>
        <a:buClr>
          <a:schemeClr val="accent1"/>
        </a:buClr>
        <a:buFont typeface="Wingdings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Font typeface="Wingdings" pitchFamily="2" charset="2"/>
        <a:buChar char="§"/>
        <a:tabLst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355600" indent="-177800" algn="l" defTabSz="685800" rtl="0" eaLnBrk="1" latinLnBrk="0" hangingPunct="1">
        <a:lnSpc>
          <a:spcPct val="90000"/>
        </a:lnSpc>
        <a:spcBef>
          <a:spcPts val="375"/>
        </a:spcBef>
        <a:buClr>
          <a:schemeClr val="accent4"/>
        </a:buClr>
        <a:buFont typeface="Wingdings" pitchFamily="2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355600" indent="-1778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0C77509-0FC5-BB43-8136-B97EBA3E80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/>
              <a:t>RMIT at PAN-CLEF 2020: Profiling Fake News Spreaders on Twitter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FE7E3CA-3E68-8448-AFC2-88D46CE757A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2366679" y="2927714"/>
            <a:ext cx="6351111" cy="1146822"/>
          </a:xfrm>
        </p:spPr>
        <p:txBody>
          <a:bodyPr/>
          <a:lstStyle/>
          <a:p>
            <a:r>
              <a:rPr lang="en-US" sz="2400" b="1" err="1"/>
              <a:t>Xinhuan</a:t>
            </a:r>
            <a:r>
              <a:rPr lang="en-US" sz="2400" b="1"/>
              <a:t> Duan</a:t>
            </a:r>
            <a:r>
              <a:rPr lang="en-US" sz="2400"/>
              <a:t>, Elham </a:t>
            </a:r>
            <a:r>
              <a:rPr lang="en-US" sz="2400" err="1"/>
              <a:t>Naghizade</a:t>
            </a:r>
            <a:r>
              <a:rPr lang="en-US" sz="2400"/>
              <a:t>, </a:t>
            </a:r>
          </a:p>
          <a:p>
            <a:r>
              <a:rPr lang="en-US" sz="2400"/>
              <a:t>Damiano Spina, </a:t>
            </a:r>
            <a:r>
              <a:rPr lang="en-US" sz="2400" err="1"/>
              <a:t>Xiuzhen</a:t>
            </a:r>
            <a:r>
              <a:rPr lang="en-US" sz="2400"/>
              <a:t> (Jenny) Zhang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1278A3F-40A9-8F4C-95BC-BDCAE46ECB80}"/>
              </a:ext>
            </a:extLst>
          </p:cNvPr>
          <p:cNvSpPr txBox="1">
            <a:spLocks/>
          </p:cNvSpPr>
          <p:nvPr/>
        </p:nvSpPr>
        <p:spPr>
          <a:xfrm>
            <a:off x="2366680" y="4074536"/>
            <a:ext cx="6351111" cy="1146822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spcAft>
                <a:spcPts val="500"/>
              </a:spcAft>
              <a:buFont typeface="Arial" panose="020B0604020202020204" pitchFamily="34" charset="0"/>
              <a:buNone/>
              <a:defRPr sz="2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None/>
              <a:tabLst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pitchFamily="2" charset="2"/>
              <a:buNone/>
              <a:tabLst/>
              <a:defRPr lang="en-US" sz="135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Wingdings" pitchFamily="2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RMIT Research Centre for Information Discovery and Data Analytics (CIDDA)</a:t>
            </a:r>
          </a:p>
        </p:txBody>
      </p:sp>
    </p:spTree>
    <p:extLst>
      <p:ext uri="{BB962C8B-B14F-4D97-AF65-F5344CB8AC3E}">
        <p14:creationId xmlns:p14="http://schemas.microsoft.com/office/powerpoint/2010/main" val="3193630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A7F2D24-FADF-4C84-AEEF-69E64096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0" y="273844"/>
            <a:ext cx="7886700" cy="994172"/>
          </a:xfrm>
        </p:spPr>
        <p:txBody>
          <a:bodyPr/>
          <a:lstStyle/>
          <a:p>
            <a:r>
              <a:rPr lang="en-US">
                <a:cs typeface="Arial"/>
              </a:rPr>
              <a:t>Future 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F09E939-E825-4716-90EB-6C43707EF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650" y="1369220"/>
            <a:ext cx="7886700" cy="2747126"/>
          </a:xfrm>
        </p:spPr>
        <p:txBody>
          <a:bodyPr/>
          <a:lstStyle/>
          <a:p>
            <a:pPr marL="285750" indent="-285750">
              <a:buChar char="•"/>
            </a:pPr>
            <a:r>
              <a:rPr lang="en-US">
                <a:ea typeface="+mn-lt"/>
                <a:cs typeface="+mn-lt"/>
              </a:rPr>
              <a:t>Modeling emotions in addition to sentiment.</a:t>
            </a:r>
          </a:p>
          <a:p>
            <a:pPr marL="285750" indent="-285750">
              <a:buChar char="•"/>
            </a:pPr>
            <a:r>
              <a:rPr lang="en-US">
                <a:ea typeface="+mn-lt"/>
                <a:cs typeface="+mn-lt"/>
              </a:rPr>
              <a:t>Modeling political bias(presence orientation is more).</a:t>
            </a:r>
            <a:endParaRPr lang="en-US">
              <a:cs typeface="Arial"/>
            </a:endParaRPr>
          </a:p>
          <a:p>
            <a:pPr marL="285750" indent="-285750">
              <a:buChar char="•"/>
            </a:pPr>
            <a:r>
              <a:rPr lang="en-US">
                <a:ea typeface="+mn-lt"/>
                <a:cs typeface="+mn-lt"/>
              </a:rPr>
              <a:t>Understanding the impact of TLSP.</a:t>
            </a:r>
          </a:p>
          <a:p>
            <a:pPr marL="285750" indent="-285750">
              <a:buChar char="•"/>
            </a:pPr>
            <a:r>
              <a:rPr lang="en-US">
                <a:ea typeface="+mn-lt"/>
                <a:cs typeface="+mn-lt"/>
              </a:rPr>
              <a:t>Address the task in other languages (e.g., Spanish).</a:t>
            </a:r>
            <a:endParaRPr lang="en-US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374100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C3730F-9D7D-3B45-87A1-35D3EE35D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397" y="777212"/>
            <a:ext cx="6143906" cy="1793750"/>
          </a:xfrm>
        </p:spPr>
        <p:txBody>
          <a:bodyPr/>
          <a:lstStyle/>
          <a:p>
            <a:r>
              <a:rPr lang="en-US"/>
              <a:t>Thank you！</a:t>
            </a:r>
            <a:br>
              <a:rPr lang="en-US"/>
            </a:br>
            <a:r>
              <a:rPr lang="ja-JP" altLang="en-US">
                <a:ea typeface="ＭＳ Ｐゴシック"/>
                <a:cs typeface="Arial"/>
              </a:rPr>
              <a:t>谢谢！</a:t>
            </a:r>
            <a:br>
              <a:rPr lang="ja-JP" altLang="en-US">
                <a:ea typeface="ＭＳ Ｐゴシック"/>
                <a:cs typeface="Arial"/>
              </a:rPr>
            </a:br>
            <a:r>
              <a:rPr lang="es" altLang="ja-JP" b="0">
                <a:ea typeface="+mj-lt"/>
                <a:cs typeface="+mj-lt"/>
              </a:rPr>
              <a:t>¡G</a:t>
            </a:r>
            <a:r>
              <a:rPr lang="es" b="0">
                <a:ea typeface="+mj-lt"/>
                <a:cs typeface="+mj-lt"/>
              </a:rPr>
              <a:t>racias！</a:t>
            </a:r>
            <a:br>
              <a:rPr lang="es" b="0">
                <a:ea typeface="+mj-lt"/>
                <a:cs typeface="+mj-lt"/>
              </a:rPr>
            </a:br>
            <a:r>
              <a:rPr lang="el" b="0">
                <a:ea typeface="+mj-lt"/>
                <a:cs typeface="+mj-lt"/>
              </a:rPr>
              <a:t>ευχαριστώ！</a:t>
            </a:r>
            <a:endParaRPr lang="en-US">
              <a:ea typeface="ＭＳ Ｐゴシック"/>
              <a:cs typeface="Arial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FE7E3CA-3E68-8448-AFC2-88D46CE75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6682" y="2637938"/>
            <a:ext cx="6143906" cy="2504256"/>
          </a:xfrm>
        </p:spPr>
        <p:txBody>
          <a:bodyPr/>
          <a:lstStyle/>
          <a:p>
            <a:r>
              <a:rPr lang="en-US" err="1"/>
              <a:t>Xinhuan</a:t>
            </a:r>
            <a:r>
              <a:rPr lang="en-US"/>
              <a:t> Duan, RMIT University</a:t>
            </a:r>
          </a:p>
          <a:p>
            <a:r>
              <a:rPr lang="en-US" sz="2000"/>
              <a:t>s3713321@student.rmit.edu.au</a:t>
            </a:r>
          </a:p>
          <a:p>
            <a:r>
              <a:rPr lang="en-US" sz="2400" b="1"/>
              <a:t>Code: </a:t>
            </a:r>
            <a:r>
              <a:rPr lang="en-US" sz="2400"/>
              <a:t>http://</a:t>
            </a:r>
            <a:r>
              <a:rPr lang="en-US" sz="2400" err="1"/>
              <a:t>github.com</a:t>
            </a:r>
            <a:r>
              <a:rPr lang="en-US" sz="2400"/>
              <a:t>/</a:t>
            </a:r>
            <a:r>
              <a:rPr lang="en-US" sz="2400" err="1"/>
              <a:t>rmit-ir</a:t>
            </a:r>
            <a:r>
              <a:rPr lang="en-US" sz="2400"/>
              <a:t>/pan2020-rmit</a:t>
            </a:r>
          </a:p>
        </p:txBody>
      </p:sp>
    </p:spTree>
    <p:extLst>
      <p:ext uri="{BB962C8B-B14F-4D97-AF65-F5344CB8AC3E}">
        <p14:creationId xmlns:p14="http://schemas.microsoft.com/office/powerpoint/2010/main" val="3241708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37D41E4-DCCA-45E9-83DC-5E508750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70" y="273844"/>
            <a:ext cx="6791779" cy="994172"/>
          </a:xfrm>
        </p:spPr>
        <p:txBody>
          <a:bodyPr anchor="t">
            <a:normAutofit/>
          </a:bodyPr>
          <a:lstStyle/>
          <a:p>
            <a:r>
              <a:rPr lang="en-US"/>
              <a:t>More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5282C9-775D-1947-BD8C-26C62C1DC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0" y="1468344"/>
            <a:ext cx="6791779" cy="2699731"/>
          </a:xfrm>
          <a:prstGeom prst="rect">
            <a:avLst/>
          </a:prstGeom>
          <a:noFill/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AF8CA2C-6911-4518-A6DB-A538AD24A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43300" y="4959115"/>
            <a:ext cx="2057400" cy="2746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496E9E6-392B-B64A-85D6-1354B0EA1A88}" type="slidenum">
              <a:rPr lang="en-AU" smtClean="0"/>
              <a:pPr>
                <a:spcAft>
                  <a:spcPts val="600"/>
                </a:spcAft>
              </a:pPr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2960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1A31D9E-0B18-4147-A701-E178B9FCB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Introduction</a:t>
            </a:r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FF00850-7A04-834B-A982-B8352FACE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650" y="1369219"/>
            <a:ext cx="3977973" cy="3263504"/>
          </a:xfrm>
        </p:spPr>
        <p:txBody>
          <a:bodyPr/>
          <a:lstStyle/>
          <a:p>
            <a:pPr marL="285750" indent="-285750">
              <a:buChar char="•"/>
            </a:pPr>
            <a:r>
              <a:rPr lang="en-US" altLang="ja-JP">
                <a:ea typeface="ＭＳ Ｐゴシック"/>
                <a:cs typeface="Arial"/>
              </a:rPr>
              <a:t>Widespread fake news adverse effect on economy, democracy and public health.</a:t>
            </a:r>
          </a:p>
          <a:p>
            <a:pPr marL="285750" indent="-285750">
              <a:buChar char="•"/>
            </a:pPr>
            <a:r>
              <a:rPr lang="en-US" altLang="ja-JP">
                <a:ea typeface="ＭＳ Ｐゴシック"/>
                <a:cs typeface="Arial"/>
              </a:rPr>
              <a:t>PAN 2020 challenge on author profiling.</a:t>
            </a:r>
          </a:p>
          <a:p>
            <a:pPr marL="285750" indent="-285750">
              <a:buChar char="•"/>
            </a:pPr>
            <a:r>
              <a:rPr lang="en-US" altLang="ja-JP">
                <a:ea typeface="ＭＳ Ｐゴシック"/>
                <a:cs typeface="Arial"/>
              </a:rPr>
              <a:t>We approach the challenge of profiling fake news spreaders t</a:t>
            </a:r>
            <a:r>
              <a:rPr lang="en-US">
                <a:ea typeface="+mn-lt"/>
                <a:cs typeface="+mn-lt"/>
              </a:rPr>
              <a:t>hrough extracting linguistic and sentiment features only from users’ tweets.</a:t>
            </a:r>
          </a:p>
        </p:txBody>
      </p:sp>
      <p:pic>
        <p:nvPicPr>
          <p:cNvPr id="3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5FF9793E-A0B7-40B1-AECC-A044501A9C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9862" y="1859149"/>
            <a:ext cx="2847975" cy="1600200"/>
          </a:xfrm>
        </p:spPr>
      </p:pic>
    </p:spTree>
    <p:extLst>
      <p:ext uri="{BB962C8B-B14F-4D97-AF65-F5344CB8AC3E}">
        <p14:creationId xmlns:p14="http://schemas.microsoft.com/office/powerpoint/2010/main" val="3467762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04C7-F068-6C43-9C94-5954F418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Approach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249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7BA02F2-4031-4383-90F7-8EFD0BE46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0" y="273844"/>
            <a:ext cx="7886700" cy="994172"/>
          </a:xfrm>
        </p:spPr>
        <p:txBody>
          <a:bodyPr/>
          <a:lstStyle/>
          <a:p>
            <a:r>
              <a:rPr lang="en-US">
                <a:cs typeface="Arial"/>
              </a:rPr>
              <a:t>Architecture of proposed approach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9D42AAA-1582-4064-A2A0-767B7EDFD4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4650" y="4749800"/>
            <a:ext cx="7886700" cy="16033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4BC2D2-92B7-4C49-B287-82622E0599A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543300" y="4959115"/>
            <a:ext cx="2057400" cy="2746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496E9E6-392B-B64A-85D6-1354B0EA1A88}" type="slidenum">
              <a:rPr lang="en-AU" smtClean="0"/>
              <a:pPr>
                <a:spcAft>
                  <a:spcPts val="600"/>
                </a:spcAft>
              </a:pPr>
              <a:t>4</a:t>
            </a:fld>
            <a:endParaRPr lang="en-AU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AAC13F-8248-AF45-B40A-6FE022E792F1}"/>
              </a:ext>
            </a:extLst>
          </p:cNvPr>
          <p:cNvGrpSpPr/>
          <p:nvPr/>
        </p:nvGrpSpPr>
        <p:grpSpPr>
          <a:xfrm>
            <a:off x="1286591" y="825233"/>
            <a:ext cx="3159860" cy="3821313"/>
            <a:chOff x="1286591" y="825233"/>
            <a:chExt cx="3159860" cy="3821313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9A0628F-D86E-2A49-AC4D-CFEB6B4E7F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358" r="52601"/>
            <a:stretch/>
          </p:blipFill>
          <p:spPr>
            <a:xfrm>
              <a:off x="1286591" y="1163053"/>
              <a:ext cx="3159860" cy="348349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97CABA-A892-4170-8291-EA14ADB7BA66}"/>
                </a:ext>
              </a:extLst>
            </p:cNvPr>
            <p:cNvSpPr txBox="1"/>
            <p:nvPr/>
          </p:nvSpPr>
          <p:spPr>
            <a:xfrm>
              <a:off x="2386613" y="825233"/>
              <a:ext cx="147559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cs typeface="Arial"/>
                </a:rPr>
                <a:t>Tweet-level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4BA0973-A3B6-0C4D-9DAF-80D1EFEE8CB7}"/>
              </a:ext>
            </a:extLst>
          </p:cNvPr>
          <p:cNvGrpSpPr/>
          <p:nvPr/>
        </p:nvGrpSpPr>
        <p:grpSpPr>
          <a:xfrm>
            <a:off x="4389695" y="823014"/>
            <a:ext cx="3666040" cy="3830709"/>
            <a:chOff x="4389695" y="823014"/>
            <a:chExt cx="3666040" cy="3830709"/>
          </a:xfrm>
        </p:grpSpPr>
        <p:pic>
          <p:nvPicPr>
            <p:cNvPr id="7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4C10919-6479-4F07-ABD0-6B54B8577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5923" t="-78" r="-915" b="-280"/>
            <a:stretch/>
          </p:blipFill>
          <p:spPr>
            <a:xfrm>
              <a:off x="4389695" y="1170230"/>
              <a:ext cx="3666040" cy="348349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DC1AF6-701A-45F9-96E5-34EC78FC7C08}"/>
                </a:ext>
              </a:extLst>
            </p:cNvPr>
            <p:cNvSpPr txBox="1"/>
            <p:nvPr/>
          </p:nvSpPr>
          <p:spPr>
            <a:xfrm>
              <a:off x="5600700" y="823014"/>
              <a:ext cx="14927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cs typeface="Arial"/>
                </a:rPr>
                <a:t>Profile-level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6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02AC35C3-47DA-4738-A031-5D39439C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17" y="1004516"/>
            <a:ext cx="4141341" cy="3106006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D1A31D9E-0B18-4147-A701-E178B9FCB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50" y="273843"/>
            <a:ext cx="4130430" cy="1324137"/>
          </a:xfrm>
        </p:spPr>
        <p:txBody>
          <a:bodyPr anchor="t">
            <a:normAutofit/>
          </a:bodyPr>
          <a:lstStyle/>
          <a:p>
            <a:r>
              <a:rPr lang="en-US" sz="2000"/>
              <a:t>Tweet-Level Representation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FF00850-7A04-834B-A982-B8352FACE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5342" y="2392462"/>
            <a:ext cx="3886200" cy="3067569"/>
          </a:xfrm>
        </p:spPr>
        <p:txBody>
          <a:bodyPr anchor="t">
            <a:normAutofit/>
          </a:bodyPr>
          <a:lstStyle/>
          <a:p>
            <a:r>
              <a:rPr lang="en-US" b="1"/>
              <a:t>Sentiment (-1 to 1)</a:t>
            </a:r>
            <a:endParaRPr lang="en-US"/>
          </a:p>
          <a:p>
            <a:r>
              <a:rPr lang="en-US" b="1"/>
              <a:t>Presence of emojis</a:t>
            </a:r>
            <a:endParaRPr lang="en-US">
              <a:cs typeface="Arial"/>
            </a:endParaRPr>
          </a:p>
          <a:p>
            <a:r>
              <a:rPr lang="en-US" b="1"/>
              <a:t>Presence of #Hashtags </a:t>
            </a:r>
            <a:endParaRPr lang="en-US" b="1">
              <a:cs typeface="Arial"/>
            </a:endParaRPr>
          </a:p>
          <a:p>
            <a:r>
              <a:rPr lang="en-US" b="1"/>
              <a:t>Political presence</a:t>
            </a:r>
            <a:endParaRPr lang="en-US" b="1">
              <a:cs typeface="Arial"/>
            </a:endParaRPr>
          </a:p>
          <a:p>
            <a:r>
              <a:rPr lang="en-US" b="1"/>
              <a:t>TLSP</a:t>
            </a:r>
            <a:r>
              <a:rPr lang="en-US"/>
              <a:t> </a:t>
            </a:r>
            <a:r>
              <a:rPr lang="en-US" sz="1400"/>
              <a:t>(Tweet-Level Spreader Prediction)</a:t>
            </a:r>
            <a:endParaRPr lang="en-US" sz="1400">
              <a:cs typeface="Arial"/>
            </a:endParaRPr>
          </a:p>
          <a:p>
            <a:endParaRPr lang="en-US" b="1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3E9388AA-9449-4588-8C21-9932AF8E7E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43300" y="4959115"/>
            <a:ext cx="2057400" cy="274637"/>
          </a:xfrm>
        </p:spPr>
        <p:txBody>
          <a:bodyPr/>
          <a:lstStyle/>
          <a:p>
            <a:pPr>
              <a:spcAft>
                <a:spcPts val="600"/>
              </a:spcAft>
            </a:pPr>
            <a:fld id="{1496E9E6-392B-B64A-85D6-1354B0EA1A88}" type="slidenum">
              <a:rPr lang="en-AU" smtClean="0"/>
              <a:pPr>
                <a:spcAft>
                  <a:spcPts val="600"/>
                </a:spcAft>
              </a:pPr>
              <a:t>5</a:t>
            </a:fld>
            <a:endParaRPr lang="en-AU"/>
          </a:p>
        </p:txBody>
      </p:sp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7DC525-36E3-4A54-9C7B-F293A92DB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43" r="-178" b="12755"/>
          <a:stretch/>
        </p:blipFill>
        <p:spPr>
          <a:xfrm>
            <a:off x="428510" y="1096923"/>
            <a:ext cx="2748090" cy="71408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FD5EFE6-BE7A-4A90-BC80-BE2F6BD36F20}"/>
              </a:ext>
            </a:extLst>
          </p:cNvPr>
          <p:cNvGrpSpPr/>
          <p:nvPr/>
        </p:nvGrpSpPr>
        <p:grpSpPr>
          <a:xfrm>
            <a:off x="3810719" y="899029"/>
            <a:ext cx="5033258" cy="3833751"/>
            <a:chOff x="3641865" y="-1510611"/>
            <a:chExt cx="6533524" cy="558418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A60D749-4781-40E9-AF73-49440A2BE845}"/>
                </a:ext>
              </a:extLst>
            </p:cNvPr>
            <p:cNvGrpSpPr/>
            <p:nvPr/>
          </p:nvGrpSpPr>
          <p:grpSpPr>
            <a:xfrm>
              <a:off x="4543194" y="-1510611"/>
              <a:ext cx="5632195" cy="5584180"/>
              <a:chOff x="4543194" y="-1510611"/>
              <a:chExt cx="5632195" cy="558418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6AA7580-870D-43BA-9A9E-39C67CE148D6}"/>
                  </a:ext>
                </a:extLst>
              </p:cNvPr>
              <p:cNvSpPr/>
              <p:nvPr/>
            </p:nvSpPr>
            <p:spPr>
              <a:xfrm>
                <a:off x="4543194" y="-1510611"/>
                <a:ext cx="5632195" cy="55841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" name="Picture 2" descr="A picture containing screenshot&#10;&#10;Description automatically generated">
                <a:extLst>
                  <a:ext uri="{FF2B5EF4-FFF2-40B4-BE49-F238E27FC236}">
                    <a16:creationId xmlns:a16="http://schemas.microsoft.com/office/drawing/2014/main" id="{B99DA873-4CB0-4B62-B34D-F503A0CB6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0061" y="40785"/>
                <a:ext cx="5480436" cy="3395065"/>
              </a:xfrm>
              <a:prstGeom prst="rect">
                <a:avLst/>
              </a:prstGeom>
              <a:noFill/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D76632-FA1A-49D4-8385-9F8911B94130}"/>
                  </a:ext>
                </a:extLst>
              </p:cNvPr>
              <p:cNvSpPr txBox="1"/>
              <p:nvPr/>
            </p:nvSpPr>
            <p:spPr>
              <a:xfrm>
                <a:off x="4860223" y="-1303135"/>
                <a:ext cx="5044561" cy="537963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>
                    <a:solidFill>
                      <a:srgbClr val="FFFFFF"/>
                    </a:solidFill>
                  </a:rPr>
                  <a:t>Tweet-Level Spreader Prediction</a:t>
                </a:r>
                <a:endParaRPr lang="en-US"/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11828E5-CAD3-4349-AC89-1F72E652F9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1865" y="1281478"/>
              <a:ext cx="901327" cy="227482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0205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89748-9EA1-BC4B-A06C-24CABCB1B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85" y="486509"/>
            <a:ext cx="3886200" cy="1324137"/>
          </a:xfrm>
        </p:spPr>
        <p:txBody>
          <a:bodyPr/>
          <a:lstStyle/>
          <a:p>
            <a:r>
              <a:rPr lang="en-US" sz="2000"/>
              <a:t>Profile-Level </a:t>
            </a:r>
            <a:br>
              <a:rPr lang="en-US" sz="2000"/>
            </a:br>
            <a:r>
              <a:rPr lang="en-US" sz="200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1848E-34EC-2847-9AD8-0159AB441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649" y="1992565"/>
            <a:ext cx="3886200" cy="1856421"/>
          </a:xfrm>
        </p:spPr>
        <p:txBody>
          <a:bodyPr/>
          <a:lstStyle/>
          <a:p>
            <a:r>
              <a:rPr lang="en-US" b="1"/>
              <a:t>Aggregation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Median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Standard Deviation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FFB30-F824-FE48-9BE4-608D1DD76B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6E9E6-392B-B64A-85D6-1354B0EA1A88}" type="slidenum">
              <a:rPr lang="en-AU" smtClean="0"/>
              <a:pPr/>
              <a:t>6</a:t>
            </a:fld>
            <a:endParaRPr lang="en-AU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EE728B-722F-454F-83DF-47C11455CE07}"/>
              </a:ext>
            </a:extLst>
          </p:cNvPr>
          <p:cNvGrpSpPr/>
          <p:nvPr/>
        </p:nvGrpSpPr>
        <p:grpSpPr>
          <a:xfrm>
            <a:off x="4883152" y="833647"/>
            <a:ext cx="3666040" cy="3830709"/>
            <a:chOff x="4389695" y="823014"/>
            <a:chExt cx="3666040" cy="3830709"/>
          </a:xfrm>
        </p:grpSpPr>
        <p:pic>
          <p:nvPicPr>
            <p:cNvPr id="7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3714A80-13DD-2045-8D6C-997F9420C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5923" t="-78" r="-915" b="-280"/>
            <a:stretch/>
          </p:blipFill>
          <p:spPr>
            <a:xfrm>
              <a:off x="4389695" y="1170230"/>
              <a:ext cx="3666040" cy="348349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3FC5F0-3E3F-7847-9F3F-B7C0DFD52094}"/>
                </a:ext>
              </a:extLst>
            </p:cNvPr>
            <p:cNvSpPr txBox="1"/>
            <p:nvPr/>
          </p:nvSpPr>
          <p:spPr>
            <a:xfrm>
              <a:off x="5600700" y="823014"/>
              <a:ext cx="149271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cs typeface="Arial"/>
                </a:rPr>
                <a:t>Profile-level</a:t>
              </a:r>
            </a:p>
          </p:txBody>
        </p:sp>
      </p:grpSp>
      <p:pic>
        <p:nvPicPr>
          <p:cNvPr id="10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651A4F-007C-AD4B-855B-A8BD8F7DF4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70" t="14811" r="27218" b="61908"/>
          <a:stretch/>
        </p:blipFill>
        <p:spPr>
          <a:xfrm>
            <a:off x="2785129" y="518794"/>
            <a:ext cx="940833" cy="13241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906542-495B-3840-8DAA-FB48930B1154}"/>
              </a:ext>
            </a:extLst>
          </p:cNvPr>
          <p:cNvSpPr txBox="1">
            <a:spLocks/>
          </p:cNvSpPr>
          <p:nvPr/>
        </p:nvSpPr>
        <p:spPr>
          <a:xfrm>
            <a:off x="374649" y="4030905"/>
            <a:ext cx="3886200" cy="46666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685800" rtl="0" eaLnBrk="1" latinLnBrk="0" hangingPunct="1">
              <a:lnSpc>
                <a:spcPct val="100000"/>
              </a:lnSpc>
              <a:spcBef>
                <a:spcPts val="375"/>
              </a:spcBef>
              <a:spcAft>
                <a:spcPts val="200"/>
              </a:spcAft>
              <a:buClr>
                <a:schemeClr val="accent1"/>
              </a:buClr>
              <a:buFont typeface="Wingdings" pitchFamily="2" charset="2"/>
              <a:buChar char="§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pitchFamily="2" charset="2"/>
              <a:buChar char="§"/>
              <a:tabLst/>
              <a:defRPr lang="en-US"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556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4"/>
              </a:buClr>
              <a:buFont typeface="Wingdings" pitchFamily="2" charset="2"/>
              <a:buChar char="§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55600" indent="-1778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Binary Classification </a:t>
            </a:r>
            <a:r>
              <a:rPr lang="en-US"/>
              <a:t>(e.g., SVM)</a:t>
            </a:r>
          </a:p>
        </p:txBody>
      </p:sp>
    </p:spTree>
    <p:extLst>
      <p:ext uri="{BB962C8B-B14F-4D97-AF65-F5344CB8AC3E}">
        <p14:creationId xmlns:p14="http://schemas.microsoft.com/office/powerpoint/2010/main" val="46137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bldLvl="2"/>
      <p:bldP spid="11" grpId="0" build="allAtOnce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04C7-F068-6C43-9C94-5954F418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3793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37D41E4-DCCA-45E9-83DC-5E508750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570" y="273844"/>
            <a:ext cx="6791779" cy="994172"/>
          </a:xfrm>
        </p:spPr>
        <p:txBody>
          <a:bodyPr/>
          <a:lstStyle/>
          <a:p>
            <a:r>
              <a:rPr lang="en-US">
                <a:cs typeface="Arial"/>
              </a:rPr>
              <a:t>Public Results (English)</a:t>
            </a:r>
            <a:endParaRPr lang="en-US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E55C38-9BC0-4315-99F0-9D40CEEEE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320" y="870294"/>
            <a:ext cx="6232216" cy="2897981"/>
          </a:xfrm>
          <a:noFill/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AF8CA2C-6911-4518-A6DB-A538AD24A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43300" y="4959115"/>
            <a:ext cx="2057400" cy="274637"/>
          </a:xfrm>
        </p:spPr>
        <p:txBody>
          <a:bodyPr/>
          <a:lstStyle/>
          <a:p>
            <a:pPr>
              <a:spcAft>
                <a:spcPts val="600"/>
              </a:spcAft>
            </a:pPr>
            <a:fld id="{1496E9E6-392B-B64A-85D6-1354B0EA1A88}" type="slidenum">
              <a:rPr lang="en-AU" smtClean="0"/>
              <a:pPr>
                <a:spcAft>
                  <a:spcPts val="600"/>
                </a:spcAft>
              </a:pPr>
              <a:t>8</a:t>
            </a:fld>
            <a:endParaRPr lang="en-AU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256461-1A55-9741-97F6-98CEED159C52}"/>
              </a:ext>
            </a:extLst>
          </p:cNvPr>
          <p:cNvGrpSpPr/>
          <p:nvPr/>
        </p:nvGrpSpPr>
        <p:grpSpPr>
          <a:xfrm>
            <a:off x="1439464" y="3710446"/>
            <a:ext cx="6798664" cy="1306498"/>
            <a:chOff x="1320715" y="3652617"/>
            <a:chExt cx="6798664" cy="130649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F83CB030-94EC-4C99-B5BA-FA092F76A2E0}"/>
                </a:ext>
              </a:extLst>
            </p:cNvPr>
            <p:cNvSpPr txBox="1">
              <a:spLocks/>
            </p:cNvSpPr>
            <p:nvPr/>
          </p:nvSpPr>
          <p:spPr>
            <a:xfrm>
              <a:off x="1320715" y="3652617"/>
              <a:ext cx="6798664" cy="560383"/>
            </a:xfrm>
            <a:prstGeom prst="rect">
              <a:avLst/>
            </a:prstGeom>
          </p:spPr>
          <p:txBody>
            <a:bodyPr vert="horz" lIns="91440" tIns="45720" rIns="91440" bIns="45720" rtlCol="0" anchor="t" anchorCtr="0">
              <a:noAutofit/>
            </a:bodyPr>
            <a:lstStyle>
              <a:lvl1pPr algn="l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000" b="1" kern="12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>
                  <a:cs typeface="Arial"/>
                </a:rPr>
                <a:t>Preliminary Results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F46D76D-D86C-9544-97DE-43890BADE07C}"/>
                </a:ext>
              </a:extLst>
            </p:cNvPr>
            <p:cNvSpPr/>
            <p:nvPr/>
          </p:nvSpPr>
          <p:spPr>
            <a:xfrm>
              <a:off x="1665613" y="4097341"/>
              <a:ext cx="5845630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>
                  <a:solidFill>
                    <a:srgbClr val="222160"/>
                  </a:solidFill>
                  <a:cs typeface="Arial"/>
                </a:rPr>
                <a:t>10-fold cross validation</a:t>
              </a:r>
            </a:p>
            <a:p>
              <a:r>
                <a:rPr lang="en-US" sz="1600">
                  <a:solidFill>
                    <a:srgbClr val="222160"/>
                  </a:solidFill>
                  <a:cs typeface="Arial"/>
                </a:rPr>
                <a:t>Accuracy: 0.700 </a:t>
              </a:r>
            </a:p>
            <a:p>
              <a:r>
                <a:rPr lang="en-US" sz="1600">
                  <a:solidFill>
                    <a:srgbClr val="222160"/>
                  </a:solidFill>
                  <a:cs typeface="Arial"/>
                </a:rPr>
                <a:t>Precision: 0.714, Recall: 0. 691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574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04C7-F068-6C43-9C94-5954F4183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409783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MIT brand refresh 2020 1">
      <a:dk1>
        <a:srgbClr val="21205F"/>
      </a:dk1>
      <a:lt1>
        <a:srgbClr val="FFFFFF"/>
      </a:lt1>
      <a:dk2>
        <a:srgbClr val="E51D2A"/>
      </a:dk2>
      <a:lt2>
        <a:srgbClr val="E2E5DF"/>
      </a:lt2>
      <a:accent1>
        <a:srgbClr val="21205F"/>
      </a:accent1>
      <a:accent2>
        <a:srgbClr val="E51D2A"/>
      </a:accent2>
      <a:accent3>
        <a:srgbClr val="FAC800"/>
      </a:accent3>
      <a:accent4>
        <a:srgbClr val="E2E5DF"/>
      </a:accent4>
      <a:accent5>
        <a:srgbClr val="E51D2A"/>
      </a:accent5>
      <a:accent6>
        <a:srgbClr val="21205F"/>
      </a:accent6>
      <a:hlink>
        <a:srgbClr val="21205F"/>
      </a:hlink>
      <a:folHlink>
        <a:srgbClr val="21205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tx2"/>
        </a:solidFill>
      </a:spPr>
      <a:bodyPr vert="horz" wrap="none" lIns="91440" tIns="45720" rIns="91440" bIns="45720" rtlCol="0" anchor="t" anchorCtr="0">
        <a:spAutoFit/>
      </a:bodyPr>
      <a:lstStyle>
        <a:defPPr algn="l">
          <a:defRPr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7" id="{2DF2F657-B85B-8941-913A-923D8F04D283}" vid="{D9965576-DD04-8D45-87FB-458EB09261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254DD59F6B7546BF170FA1779FDDA6" ma:contentTypeVersion="8" ma:contentTypeDescription="Create a new document." ma:contentTypeScope="" ma:versionID="8a761bcd0f48064d2b7cb6147416099e">
  <xsd:schema xmlns:xsd="http://www.w3.org/2001/XMLSchema" xmlns:xs="http://www.w3.org/2001/XMLSchema" xmlns:p="http://schemas.microsoft.com/office/2006/metadata/properties" xmlns:ns2="c03f22d7-a367-41c1-ae0f-cd1b1d05216e" xmlns:ns3="5e5f7caa-f60a-4125-ae6a-52b4cded430a" targetNamespace="http://schemas.microsoft.com/office/2006/metadata/properties" ma:root="true" ma:fieldsID="bae66f70be0e735e23660850aaebb0d3" ns2:_="" ns3:_="">
    <xsd:import namespace="c03f22d7-a367-41c1-ae0f-cd1b1d05216e"/>
    <xsd:import namespace="5e5f7caa-f60a-4125-ae6a-52b4cded43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3f22d7-a367-41c1-ae0f-cd1b1d0521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5f7caa-f60a-4125-ae6a-52b4cded430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e5f7caa-f60a-4125-ae6a-52b4cded430a">
      <UserInfo>
        <DisplayName>Xinhuan Duan</DisplayName>
        <AccountId>13</AccountId>
        <AccountType/>
      </UserInfo>
      <UserInfo>
        <DisplayName>E Naghizade</DisplayName>
        <AccountId>7</AccountId>
        <AccountType/>
      </UserInfo>
      <UserInfo>
        <DisplayName>Jenny Zhang</DisplayName>
        <AccountId>14</AccountId>
        <AccountType/>
      </UserInfo>
      <UserInfo>
        <DisplayName>Damiano Spina</DisplayName>
        <AccountId>12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6461BF8-73F5-43A9-B34B-71F0F1AA4FC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82EEA6-4F8E-4A95-AE7C-DAC0F74F6A37}"/>
</file>

<file path=customXml/itemProps3.xml><?xml version="1.0" encoding="utf-8"?>
<ds:datastoreItem xmlns:ds="http://schemas.openxmlformats.org/officeDocument/2006/customXml" ds:itemID="{D90CBBCD-5DE7-4009-BF7E-0B1778D582BB}">
  <ds:schemaRefs>
    <ds:schemaRef ds:uri="c03f22d7-a367-41c1-ae0f-cd1b1d05216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12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RMIT at PAN-CLEF 2020: Profiling Fake News Spreaders on Twitter</vt:lpstr>
      <vt:lpstr>Introduction</vt:lpstr>
      <vt:lpstr>Proposed Approach</vt:lpstr>
      <vt:lpstr>Architecture of proposed approach</vt:lpstr>
      <vt:lpstr>Tweet-Level Representation</vt:lpstr>
      <vt:lpstr>Profile-Level  Classification</vt:lpstr>
      <vt:lpstr>Results</vt:lpstr>
      <vt:lpstr>Public Results (English)</vt:lpstr>
      <vt:lpstr>Future Work</vt:lpstr>
      <vt:lpstr>Future work</vt:lpstr>
      <vt:lpstr>Thank you！ 谢谢！ ¡Gracias！ ευχαριστώ！</vt:lpstr>
      <vt:lpstr>More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RMIT at PAN-CLEF 2020: Profiling Fake News Spreaders on Twitter</dc:title>
  <dc:creator>Damiano Spina</dc:creator>
  <cp:revision>1</cp:revision>
  <dcterms:created xsi:type="dcterms:W3CDTF">2020-09-18T08:51:56Z</dcterms:created>
  <dcterms:modified xsi:type="dcterms:W3CDTF">2020-09-18T08:57:25Z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0x01010096254DD59F6B7546BF170FA1779FDDA6</vt:lpwstr>
  </property>
</Properties>
</file>